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4"/>
  </p:sldMasterIdLst>
  <p:sldIdLst>
    <p:sldId id="256" r:id="rId5"/>
    <p:sldId id="257" r:id="rId6"/>
    <p:sldId id="258" r:id="rId7"/>
    <p:sldId id="259" r:id="rId8"/>
    <p:sldId id="260" r:id="rId9"/>
    <p:sldId id="261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3D1E7D-1455-4EC3-A3E3-2501658A26E3}" v="10" dt="2020-06-25T12:55:54.1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7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di Collins" userId="73f22727-508f-4474-8dc9-d24440506766" providerId="ADAL" clId="{07952DC5-AA14-4943-82E3-774EE8462C74}"/>
    <pc:docChg chg="modSld">
      <pc:chgData name="Heidi Collins" userId="73f22727-508f-4474-8dc9-d24440506766" providerId="ADAL" clId="{07952DC5-AA14-4943-82E3-774EE8462C74}" dt="2020-06-25T12:55:54.106" v="9" actId="14100"/>
      <pc:docMkLst>
        <pc:docMk/>
      </pc:docMkLst>
      <pc:sldChg chg="modSp">
        <pc:chgData name="Heidi Collins" userId="73f22727-508f-4474-8dc9-d24440506766" providerId="ADAL" clId="{07952DC5-AA14-4943-82E3-774EE8462C74}" dt="2020-06-25T12:54:24.858" v="7" actId="20577"/>
        <pc:sldMkLst>
          <pc:docMk/>
          <pc:sldMk cId="1341218540" sldId="260"/>
        </pc:sldMkLst>
        <pc:graphicFrameChg chg="mod">
          <ac:chgData name="Heidi Collins" userId="73f22727-508f-4474-8dc9-d24440506766" providerId="ADAL" clId="{07952DC5-AA14-4943-82E3-774EE8462C74}" dt="2020-06-25T12:54:24.858" v="7" actId="20577"/>
          <ac:graphicFrameMkLst>
            <pc:docMk/>
            <pc:sldMk cId="1341218540" sldId="260"/>
            <ac:graphicFrameMk id="5" creationId="{4ADEEFB6-36F0-45BC-9B15-E94F55C672DC}"/>
          </ac:graphicFrameMkLst>
        </pc:graphicFrameChg>
      </pc:sldChg>
      <pc:sldChg chg="modSp">
        <pc:chgData name="Heidi Collins" userId="73f22727-508f-4474-8dc9-d24440506766" providerId="ADAL" clId="{07952DC5-AA14-4943-82E3-774EE8462C74}" dt="2020-06-25T12:55:54.106" v="9" actId="14100"/>
        <pc:sldMkLst>
          <pc:docMk/>
          <pc:sldMk cId="1824372424" sldId="261"/>
        </pc:sldMkLst>
        <pc:spChg chg="mod">
          <ac:chgData name="Heidi Collins" userId="73f22727-508f-4474-8dc9-d24440506766" providerId="ADAL" clId="{07952DC5-AA14-4943-82E3-774EE8462C74}" dt="2020-06-25T12:55:54.106" v="9" actId="14100"/>
          <ac:spMkLst>
            <pc:docMk/>
            <pc:sldMk cId="1824372424" sldId="261"/>
            <ac:spMk id="2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DC458F-470D-413D-BA5C-AC0EB8D72599}" type="doc">
      <dgm:prSet loTypeId="urn:microsoft.com/office/officeart/2005/8/layout/matrix3" loCatId="matrix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EEBB9FD-B8E2-4499-A1CE-346DD7F2DAA7}">
      <dgm:prSet/>
      <dgm:spPr/>
      <dgm:t>
        <a:bodyPr/>
        <a:lstStyle/>
        <a:p>
          <a:r>
            <a:rPr lang="en-GB"/>
            <a:t>Job sharing is when two teachers share a teaching role.</a:t>
          </a:r>
          <a:endParaRPr lang="en-US"/>
        </a:p>
      </dgm:t>
    </dgm:pt>
    <dgm:pt modelId="{33717A34-8D36-4A76-BA1F-DCF076222061}" type="parTrans" cxnId="{4C899E47-3AE8-4EED-98A5-A6245BF04D94}">
      <dgm:prSet/>
      <dgm:spPr/>
      <dgm:t>
        <a:bodyPr/>
        <a:lstStyle/>
        <a:p>
          <a:endParaRPr lang="en-US"/>
        </a:p>
      </dgm:t>
    </dgm:pt>
    <dgm:pt modelId="{008E2FCA-1D97-43C8-8B4F-177C97DE7178}" type="sibTrans" cxnId="{4C899E47-3AE8-4EED-98A5-A6245BF04D94}">
      <dgm:prSet/>
      <dgm:spPr/>
      <dgm:t>
        <a:bodyPr/>
        <a:lstStyle/>
        <a:p>
          <a:endParaRPr lang="en-US"/>
        </a:p>
      </dgm:t>
    </dgm:pt>
    <dgm:pt modelId="{6E4F7E45-23F3-4F27-B7B4-E6EFE3DDFCB4}">
      <dgm:prSet/>
      <dgm:spPr/>
      <dgm:t>
        <a:bodyPr/>
        <a:lstStyle/>
        <a:p>
          <a:r>
            <a:rPr lang="en-GB" dirty="0"/>
            <a:t>This means that both of us will teach the class on alternate weeks throughout the year.</a:t>
          </a:r>
          <a:endParaRPr lang="en-US" dirty="0"/>
        </a:p>
      </dgm:t>
    </dgm:pt>
    <dgm:pt modelId="{0CD7030C-07B4-4613-ACFB-4C1A970E9BA3}" type="parTrans" cxnId="{BED777EE-B015-4F52-BCD5-818BDAD55F93}">
      <dgm:prSet/>
      <dgm:spPr/>
      <dgm:t>
        <a:bodyPr/>
        <a:lstStyle/>
        <a:p>
          <a:endParaRPr lang="en-US"/>
        </a:p>
      </dgm:t>
    </dgm:pt>
    <dgm:pt modelId="{9834080F-E163-412D-AE5B-CF29811A8602}" type="sibTrans" cxnId="{BED777EE-B015-4F52-BCD5-818BDAD55F93}">
      <dgm:prSet/>
      <dgm:spPr/>
      <dgm:t>
        <a:bodyPr/>
        <a:lstStyle/>
        <a:p>
          <a:endParaRPr lang="en-US"/>
        </a:p>
      </dgm:t>
    </dgm:pt>
    <dgm:pt modelId="{BBF7556F-1489-4824-9D9F-0B3C6387DA4D}">
      <dgm:prSet/>
      <dgm:spPr/>
      <dgm:t>
        <a:bodyPr/>
        <a:lstStyle/>
        <a:p>
          <a:r>
            <a:rPr lang="en-GB"/>
            <a:t>We will meet to plan together weekly and discuss each students progress. </a:t>
          </a:r>
          <a:endParaRPr lang="en-US"/>
        </a:p>
      </dgm:t>
    </dgm:pt>
    <dgm:pt modelId="{93C40804-89C1-486C-B352-B029D712C09A}" type="parTrans" cxnId="{DB367BD4-8348-4BE1-A172-9FA2BB57C130}">
      <dgm:prSet/>
      <dgm:spPr/>
      <dgm:t>
        <a:bodyPr/>
        <a:lstStyle/>
        <a:p>
          <a:endParaRPr lang="en-US"/>
        </a:p>
      </dgm:t>
    </dgm:pt>
    <dgm:pt modelId="{E2173D23-DE0D-4245-B19C-F55EA051B470}" type="sibTrans" cxnId="{DB367BD4-8348-4BE1-A172-9FA2BB57C130}">
      <dgm:prSet/>
      <dgm:spPr/>
      <dgm:t>
        <a:bodyPr/>
        <a:lstStyle/>
        <a:p>
          <a:endParaRPr lang="en-US"/>
        </a:p>
      </dgm:t>
    </dgm:pt>
    <dgm:pt modelId="{96FC3E49-C42D-499A-AFD6-ABAF164DE68E}">
      <dgm:prSet/>
      <dgm:spPr/>
      <dgm:t>
        <a:bodyPr/>
        <a:lstStyle/>
        <a:p>
          <a:r>
            <a:rPr lang="en-GB"/>
            <a:t>We will have the same rules and classroom organisation.  </a:t>
          </a:r>
          <a:endParaRPr lang="en-US"/>
        </a:p>
      </dgm:t>
    </dgm:pt>
    <dgm:pt modelId="{F00D7878-8E2A-4720-AAFB-6BBB6A78E07F}" type="parTrans" cxnId="{93DF2C44-C11A-4CF2-87A9-C3FD6A54476B}">
      <dgm:prSet/>
      <dgm:spPr/>
      <dgm:t>
        <a:bodyPr/>
        <a:lstStyle/>
        <a:p>
          <a:endParaRPr lang="en-US"/>
        </a:p>
      </dgm:t>
    </dgm:pt>
    <dgm:pt modelId="{362587A1-8E53-41B4-A105-BF89F816F53B}" type="sibTrans" cxnId="{93DF2C44-C11A-4CF2-87A9-C3FD6A54476B}">
      <dgm:prSet/>
      <dgm:spPr/>
      <dgm:t>
        <a:bodyPr/>
        <a:lstStyle/>
        <a:p>
          <a:endParaRPr lang="en-US"/>
        </a:p>
      </dgm:t>
    </dgm:pt>
    <dgm:pt modelId="{9BCC8972-BB9B-47B7-A091-F97F3661E545}" type="pres">
      <dgm:prSet presAssocID="{A5DC458F-470D-413D-BA5C-AC0EB8D72599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3242B6D-A2F7-4EE5-A8EA-3AA9F78736CE}" type="pres">
      <dgm:prSet presAssocID="{A5DC458F-470D-413D-BA5C-AC0EB8D72599}" presName="diamond" presStyleLbl="bgShp" presStyleIdx="0" presStyleCnt="1"/>
      <dgm:spPr/>
    </dgm:pt>
    <dgm:pt modelId="{E5F1F2EC-8325-46F1-A2CC-4F54D64771AB}" type="pres">
      <dgm:prSet presAssocID="{A5DC458F-470D-413D-BA5C-AC0EB8D72599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56A811-E75C-4479-8A49-2EFA8CE43EAE}" type="pres">
      <dgm:prSet presAssocID="{A5DC458F-470D-413D-BA5C-AC0EB8D72599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A580FB-7EA5-42D4-86B0-A95AA7C38513}" type="pres">
      <dgm:prSet presAssocID="{A5DC458F-470D-413D-BA5C-AC0EB8D72599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A3C40E-C75A-4F90-A898-DCF612AE5694}" type="pres">
      <dgm:prSet presAssocID="{A5DC458F-470D-413D-BA5C-AC0EB8D72599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60F5350-9540-4494-B42F-38E6548F1C09}" type="presOf" srcId="{BBF7556F-1489-4824-9D9F-0B3C6387DA4D}" destId="{41A580FB-7EA5-42D4-86B0-A95AA7C38513}" srcOrd="0" destOrd="0" presId="urn:microsoft.com/office/officeart/2005/8/layout/matrix3"/>
    <dgm:cxn modelId="{B8A80D2E-424D-43B8-8ED4-26418805FEBC}" type="presOf" srcId="{6E4F7E45-23F3-4F27-B7B4-E6EFE3DDFCB4}" destId="{9C56A811-E75C-4479-8A49-2EFA8CE43EAE}" srcOrd="0" destOrd="0" presId="urn:microsoft.com/office/officeart/2005/8/layout/matrix3"/>
    <dgm:cxn modelId="{BED777EE-B015-4F52-BCD5-818BDAD55F93}" srcId="{A5DC458F-470D-413D-BA5C-AC0EB8D72599}" destId="{6E4F7E45-23F3-4F27-B7B4-E6EFE3DDFCB4}" srcOrd="1" destOrd="0" parTransId="{0CD7030C-07B4-4613-ACFB-4C1A970E9BA3}" sibTransId="{9834080F-E163-412D-AE5B-CF29811A8602}"/>
    <dgm:cxn modelId="{40A52AB2-89BA-4A69-9C83-72B25490AAE8}" type="presOf" srcId="{96FC3E49-C42D-499A-AFD6-ABAF164DE68E}" destId="{3EA3C40E-C75A-4F90-A898-DCF612AE5694}" srcOrd="0" destOrd="0" presId="urn:microsoft.com/office/officeart/2005/8/layout/matrix3"/>
    <dgm:cxn modelId="{F1DA9414-0423-4819-B508-EB07FCB96580}" type="presOf" srcId="{1EEBB9FD-B8E2-4499-A1CE-346DD7F2DAA7}" destId="{E5F1F2EC-8325-46F1-A2CC-4F54D64771AB}" srcOrd="0" destOrd="0" presId="urn:microsoft.com/office/officeart/2005/8/layout/matrix3"/>
    <dgm:cxn modelId="{93DF2C44-C11A-4CF2-87A9-C3FD6A54476B}" srcId="{A5DC458F-470D-413D-BA5C-AC0EB8D72599}" destId="{96FC3E49-C42D-499A-AFD6-ABAF164DE68E}" srcOrd="3" destOrd="0" parTransId="{F00D7878-8E2A-4720-AAFB-6BBB6A78E07F}" sibTransId="{362587A1-8E53-41B4-A105-BF89F816F53B}"/>
    <dgm:cxn modelId="{DB367BD4-8348-4BE1-A172-9FA2BB57C130}" srcId="{A5DC458F-470D-413D-BA5C-AC0EB8D72599}" destId="{BBF7556F-1489-4824-9D9F-0B3C6387DA4D}" srcOrd="2" destOrd="0" parTransId="{93C40804-89C1-486C-B352-B029D712C09A}" sibTransId="{E2173D23-DE0D-4245-B19C-F55EA051B470}"/>
    <dgm:cxn modelId="{4C899E47-3AE8-4EED-98A5-A6245BF04D94}" srcId="{A5DC458F-470D-413D-BA5C-AC0EB8D72599}" destId="{1EEBB9FD-B8E2-4499-A1CE-346DD7F2DAA7}" srcOrd="0" destOrd="0" parTransId="{33717A34-8D36-4A76-BA1F-DCF076222061}" sibTransId="{008E2FCA-1D97-43C8-8B4F-177C97DE7178}"/>
    <dgm:cxn modelId="{A1BD59EF-2A61-4940-A58F-C891E19DA726}" type="presOf" srcId="{A5DC458F-470D-413D-BA5C-AC0EB8D72599}" destId="{9BCC8972-BB9B-47B7-A091-F97F3661E545}" srcOrd="0" destOrd="0" presId="urn:microsoft.com/office/officeart/2005/8/layout/matrix3"/>
    <dgm:cxn modelId="{48B3CB30-8DFC-48BE-AA1C-2C8DD8FAA204}" type="presParOf" srcId="{9BCC8972-BB9B-47B7-A091-F97F3661E545}" destId="{D3242B6D-A2F7-4EE5-A8EA-3AA9F78736CE}" srcOrd="0" destOrd="0" presId="urn:microsoft.com/office/officeart/2005/8/layout/matrix3"/>
    <dgm:cxn modelId="{DED011FF-23FE-43AF-B809-0391849F42CF}" type="presParOf" srcId="{9BCC8972-BB9B-47B7-A091-F97F3661E545}" destId="{E5F1F2EC-8325-46F1-A2CC-4F54D64771AB}" srcOrd="1" destOrd="0" presId="urn:microsoft.com/office/officeart/2005/8/layout/matrix3"/>
    <dgm:cxn modelId="{F7B2CD2E-55F0-4CFC-8A64-8F5EA0A3C9D5}" type="presParOf" srcId="{9BCC8972-BB9B-47B7-A091-F97F3661E545}" destId="{9C56A811-E75C-4479-8A49-2EFA8CE43EAE}" srcOrd="2" destOrd="0" presId="urn:microsoft.com/office/officeart/2005/8/layout/matrix3"/>
    <dgm:cxn modelId="{9A5F3C05-8A5B-431C-8A42-A611CE80F582}" type="presParOf" srcId="{9BCC8972-BB9B-47B7-A091-F97F3661E545}" destId="{41A580FB-7EA5-42D4-86B0-A95AA7C38513}" srcOrd="3" destOrd="0" presId="urn:microsoft.com/office/officeart/2005/8/layout/matrix3"/>
    <dgm:cxn modelId="{E5934EA0-B912-443E-8CEB-8B299D8C867D}" type="presParOf" srcId="{9BCC8972-BB9B-47B7-A091-F97F3661E545}" destId="{3EA3C40E-C75A-4F90-A898-DCF612AE5694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496AB6-35F2-4112-B52C-900787E39F5B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5649A5C-FE75-486D-90C6-B4C4E1FBE5D9}">
      <dgm:prSet/>
      <dgm:spPr/>
      <dgm:t>
        <a:bodyPr/>
        <a:lstStyle/>
        <a:p>
          <a:r>
            <a:rPr lang="en-GB"/>
            <a:t>Each teacher will teach from Monday to Friday, every second week. </a:t>
          </a:r>
          <a:endParaRPr lang="en-US"/>
        </a:p>
      </dgm:t>
    </dgm:pt>
    <dgm:pt modelId="{F16F49C6-2012-4E30-B0C6-EB70C99A776E}" type="parTrans" cxnId="{DD95E1CF-3D68-4CAA-AD76-EECB10DAB295}">
      <dgm:prSet/>
      <dgm:spPr/>
      <dgm:t>
        <a:bodyPr/>
        <a:lstStyle/>
        <a:p>
          <a:endParaRPr lang="en-US"/>
        </a:p>
      </dgm:t>
    </dgm:pt>
    <dgm:pt modelId="{C85E2AA6-B1F1-4857-87FC-3B2A9027288F}" type="sibTrans" cxnId="{DD95E1CF-3D68-4CAA-AD76-EECB10DAB295}">
      <dgm:prSet/>
      <dgm:spPr/>
      <dgm:t>
        <a:bodyPr/>
        <a:lstStyle/>
        <a:p>
          <a:endParaRPr lang="en-US"/>
        </a:p>
      </dgm:t>
    </dgm:pt>
    <dgm:pt modelId="{081A9248-11D1-47D3-9842-617BEF4DEA34}">
      <dgm:prSet/>
      <dgm:spPr/>
      <dgm:t>
        <a:bodyPr/>
        <a:lstStyle/>
        <a:p>
          <a:r>
            <a:rPr lang="en-GB"/>
            <a:t>Every subject on the timetable will be taught on a weekly basis.</a:t>
          </a:r>
          <a:endParaRPr lang="en-US"/>
        </a:p>
      </dgm:t>
    </dgm:pt>
    <dgm:pt modelId="{0674B259-1FBD-4D3B-AFA0-A048E6BAD9FA}" type="parTrans" cxnId="{1F6BA2D6-D3BA-4882-8028-96580E7E1F32}">
      <dgm:prSet/>
      <dgm:spPr/>
      <dgm:t>
        <a:bodyPr/>
        <a:lstStyle/>
        <a:p>
          <a:endParaRPr lang="en-US"/>
        </a:p>
      </dgm:t>
    </dgm:pt>
    <dgm:pt modelId="{94CF4C3F-1E8C-45E0-8C2F-D6A72BCC2542}" type="sibTrans" cxnId="{1F6BA2D6-D3BA-4882-8028-96580E7E1F32}">
      <dgm:prSet/>
      <dgm:spPr/>
      <dgm:t>
        <a:bodyPr/>
        <a:lstStyle/>
        <a:p>
          <a:endParaRPr lang="en-US"/>
        </a:p>
      </dgm:t>
    </dgm:pt>
    <dgm:pt modelId="{717BB317-6AC2-4239-BD18-696EDFE3E7DA}">
      <dgm:prSet/>
      <dgm:spPr/>
      <dgm:t>
        <a:bodyPr/>
        <a:lstStyle/>
        <a:p>
          <a:r>
            <a:rPr lang="en-GB"/>
            <a:t>We will keep a running record of class events and situations. </a:t>
          </a:r>
          <a:endParaRPr lang="en-US"/>
        </a:p>
      </dgm:t>
    </dgm:pt>
    <dgm:pt modelId="{22EDF3FB-6615-4FAD-B307-0E246B63A9B4}" type="parTrans" cxnId="{5A45DA1B-0F91-4C23-8346-FB97C167DA7F}">
      <dgm:prSet/>
      <dgm:spPr/>
      <dgm:t>
        <a:bodyPr/>
        <a:lstStyle/>
        <a:p>
          <a:endParaRPr lang="en-US"/>
        </a:p>
      </dgm:t>
    </dgm:pt>
    <dgm:pt modelId="{0566B566-ADA9-411C-9CCF-F29D86211CDB}" type="sibTrans" cxnId="{5A45DA1B-0F91-4C23-8346-FB97C167DA7F}">
      <dgm:prSet/>
      <dgm:spPr/>
      <dgm:t>
        <a:bodyPr/>
        <a:lstStyle/>
        <a:p>
          <a:endParaRPr lang="en-US"/>
        </a:p>
      </dgm:t>
    </dgm:pt>
    <dgm:pt modelId="{A88429F3-EF3D-43DF-AFDE-83C15EC9364D}">
      <dgm:prSet/>
      <dgm:spPr/>
      <dgm:t>
        <a:bodyPr/>
        <a:lstStyle/>
        <a:p>
          <a:r>
            <a:rPr lang="en-GB"/>
            <a:t>We will have the same approach to assessment including marking children’s work. </a:t>
          </a:r>
          <a:endParaRPr lang="en-US"/>
        </a:p>
      </dgm:t>
    </dgm:pt>
    <dgm:pt modelId="{22DBD188-DD19-46EA-B0C8-700B1876A5CB}" type="parTrans" cxnId="{48CC26E8-041E-44B3-9FB0-0ABF6B4B24B6}">
      <dgm:prSet/>
      <dgm:spPr/>
      <dgm:t>
        <a:bodyPr/>
        <a:lstStyle/>
        <a:p>
          <a:endParaRPr lang="en-US"/>
        </a:p>
      </dgm:t>
    </dgm:pt>
    <dgm:pt modelId="{13825AA6-55DE-4CD0-869A-50B0FB8C7E15}" type="sibTrans" cxnId="{48CC26E8-041E-44B3-9FB0-0ABF6B4B24B6}">
      <dgm:prSet/>
      <dgm:spPr/>
      <dgm:t>
        <a:bodyPr/>
        <a:lstStyle/>
        <a:p>
          <a:endParaRPr lang="en-US"/>
        </a:p>
      </dgm:t>
    </dgm:pt>
    <dgm:pt modelId="{8B6AF332-C979-44D2-BA2A-35202ABF5354}">
      <dgm:prSet/>
      <dgm:spPr/>
      <dgm:t>
        <a:bodyPr/>
        <a:lstStyle/>
        <a:p>
          <a:r>
            <a:rPr lang="en-GB"/>
            <a:t>Homework will be planned together and remain consistent throughout the year.</a:t>
          </a:r>
          <a:endParaRPr lang="en-US"/>
        </a:p>
      </dgm:t>
    </dgm:pt>
    <dgm:pt modelId="{1005F2D2-F5F2-4428-99C9-E66C2E90B285}" type="parTrans" cxnId="{21263073-8EC0-4871-821D-D9C38D5BEBD1}">
      <dgm:prSet/>
      <dgm:spPr/>
      <dgm:t>
        <a:bodyPr/>
        <a:lstStyle/>
        <a:p>
          <a:endParaRPr lang="en-US"/>
        </a:p>
      </dgm:t>
    </dgm:pt>
    <dgm:pt modelId="{026169AC-1EAE-46F9-A7AE-BE8918BF0DA8}" type="sibTrans" cxnId="{21263073-8EC0-4871-821D-D9C38D5BEBD1}">
      <dgm:prSet/>
      <dgm:spPr/>
      <dgm:t>
        <a:bodyPr/>
        <a:lstStyle/>
        <a:p>
          <a:endParaRPr lang="en-US"/>
        </a:p>
      </dgm:t>
    </dgm:pt>
    <dgm:pt modelId="{0B78456B-1B02-4F0C-9B0F-F81ECFD52309}">
      <dgm:prSet/>
      <dgm:spPr/>
      <dgm:t>
        <a:bodyPr/>
        <a:lstStyle/>
        <a:p>
          <a:r>
            <a:rPr lang="en-GB"/>
            <a:t>Both of us will be present at parent teacher meetings.</a:t>
          </a:r>
          <a:endParaRPr lang="en-US"/>
        </a:p>
      </dgm:t>
    </dgm:pt>
    <dgm:pt modelId="{8C6B990A-966C-4117-A3B7-DB1F529B2CBF}" type="parTrans" cxnId="{1503F1E6-3D6F-474C-B79A-DAC640A41455}">
      <dgm:prSet/>
      <dgm:spPr/>
      <dgm:t>
        <a:bodyPr/>
        <a:lstStyle/>
        <a:p>
          <a:endParaRPr lang="en-US"/>
        </a:p>
      </dgm:t>
    </dgm:pt>
    <dgm:pt modelId="{4D281E94-35D2-41F2-A7AB-40A7D9C397CD}" type="sibTrans" cxnId="{1503F1E6-3D6F-474C-B79A-DAC640A41455}">
      <dgm:prSet/>
      <dgm:spPr/>
      <dgm:t>
        <a:bodyPr/>
        <a:lstStyle/>
        <a:p>
          <a:endParaRPr lang="en-US"/>
        </a:p>
      </dgm:t>
    </dgm:pt>
    <dgm:pt modelId="{C1C7CA0D-E9FF-4FE0-BDEE-E34CE6043002}">
      <dgm:prSet/>
      <dgm:spPr/>
      <dgm:t>
        <a:bodyPr/>
        <a:lstStyle/>
        <a:p>
          <a:r>
            <a:rPr lang="en-GB" dirty="0"/>
            <a:t>The class will take part in all school events as normal alongside the other 2nd classes.</a:t>
          </a:r>
          <a:endParaRPr lang="en-US" dirty="0"/>
        </a:p>
      </dgm:t>
    </dgm:pt>
    <dgm:pt modelId="{12DAE0A4-8FA1-4FF5-B5DD-8EF4AEBF659F}" type="parTrans" cxnId="{6388B88E-71AC-4B5A-872A-7990FEE2B4A0}">
      <dgm:prSet/>
      <dgm:spPr/>
      <dgm:t>
        <a:bodyPr/>
        <a:lstStyle/>
        <a:p>
          <a:endParaRPr lang="en-US"/>
        </a:p>
      </dgm:t>
    </dgm:pt>
    <dgm:pt modelId="{227569D2-7AEA-488B-A611-E3217AA0ABFB}" type="sibTrans" cxnId="{6388B88E-71AC-4B5A-872A-7990FEE2B4A0}">
      <dgm:prSet/>
      <dgm:spPr/>
      <dgm:t>
        <a:bodyPr/>
        <a:lstStyle/>
        <a:p>
          <a:endParaRPr lang="en-US"/>
        </a:p>
      </dgm:t>
    </dgm:pt>
    <dgm:pt modelId="{0CE3C7AD-9252-4184-BE87-88DFA7B81E96}">
      <dgm:prSet/>
      <dgm:spPr/>
      <dgm:t>
        <a:bodyPr/>
        <a:lstStyle/>
        <a:p>
          <a:r>
            <a:rPr lang="en-GB"/>
            <a:t>If you report something to one of us, we will both be aware of it and discuss it at our weekly meeting. </a:t>
          </a:r>
          <a:endParaRPr lang="en-US"/>
        </a:p>
      </dgm:t>
    </dgm:pt>
    <dgm:pt modelId="{11162DAF-182D-4B37-B5BF-73FDEF57739C}" type="parTrans" cxnId="{AD6C48DB-E500-4E57-98D2-639FF1F980DC}">
      <dgm:prSet/>
      <dgm:spPr/>
      <dgm:t>
        <a:bodyPr/>
        <a:lstStyle/>
        <a:p>
          <a:endParaRPr lang="en-US"/>
        </a:p>
      </dgm:t>
    </dgm:pt>
    <dgm:pt modelId="{4D1758C9-FFF2-42FB-A969-5F6AD1B7EB9E}" type="sibTrans" cxnId="{AD6C48DB-E500-4E57-98D2-639FF1F980DC}">
      <dgm:prSet/>
      <dgm:spPr/>
      <dgm:t>
        <a:bodyPr/>
        <a:lstStyle/>
        <a:p>
          <a:endParaRPr lang="en-US"/>
        </a:p>
      </dgm:t>
    </dgm:pt>
    <dgm:pt modelId="{07317CE5-E9B4-414C-82D6-D9258F0B334E}" type="pres">
      <dgm:prSet presAssocID="{20496AB6-35F2-4112-B52C-900787E39F5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0B78367-3F32-4736-896D-0071FC66A48F}" type="pres">
      <dgm:prSet presAssocID="{15649A5C-FE75-486D-90C6-B4C4E1FBE5D9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3C5E74-830A-4A61-8B9E-8787E6AB0431}" type="pres">
      <dgm:prSet presAssocID="{C85E2AA6-B1F1-4857-87FC-3B2A9027288F}" presName="sibTrans" presStyleLbl="sibTrans1D1" presStyleIdx="0" presStyleCnt="7"/>
      <dgm:spPr/>
      <dgm:t>
        <a:bodyPr/>
        <a:lstStyle/>
        <a:p>
          <a:endParaRPr lang="en-US"/>
        </a:p>
      </dgm:t>
    </dgm:pt>
    <dgm:pt modelId="{950561ED-8B92-4B1F-91BB-23A8779786DC}" type="pres">
      <dgm:prSet presAssocID="{C85E2AA6-B1F1-4857-87FC-3B2A9027288F}" presName="connectorText" presStyleLbl="sibTrans1D1" presStyleIdx="0" presStyleCnt="7"/>
      <dgm:spPr/>
      <dgm:t>
        <a:bodyPr/>
        <a:lstStyle/>
        <a:p>
          <a:endParaRPr lang="en-US"/>
        </a:p>
      </dgm:t>
    </dgm:pt>
    <dgm:pt modelId="{4B90CF8E-A908-4143-A492-F456392EA982}" type="pres">
      <dgm:prSet presAssocID="{081A9248-11D1-47D3-9842-617BEF4DEA34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B2AEE8-4A20-468D-851C-3D1078857414}" type="pres">
      <dgm:prSet presAssocID="{94CF4C3F-1E8C-45E0-8C2F-D6A72BCC2542}" presName="sibTrans" presStyleLbl="sibTrans1D1" presStyleIdx="1" presStyleCnt="7"/>
      <dgm:spPr/>
      <dgm:t>
        <a:bodyPr/>
        <a:lstStyle/>
        <a:p>
          <a:endParaRPr lang="en-US"/>
        </a:p>
      </dgm:t>
    </dgm:pt>
    <dgm:pt modelId="{D58E5FBD-50D4-4914-B6DB-8E186A64C111}" type="pres">
      <dgm:prSet presAssocID="{94CF4C3F-1E8C-45E0-8C2F-D6A72BCC2542}" presName="connectorText" presStyleLbl="sibTrans1D1" presStyleIdx="1" presStyleCnt="7"/>
      <dgm:spPr/>
      <dgm:t>
        <a:bodyPr/>
        <a:lstStyle/>
        <a:p>
          <a:endParaRPr lang="en-US"/>
        </a:p>
      </dgm:t>
    </dgm:pt>
    <dgm:pt modelId="{EEE72776-E794-42B0-9AC2-A5AE1DB83BE5}" type="pres">
      <dgm:prSet presAssocID="{717BB317-6AC2-4239-BD18-696EDFE3E7DA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FB43F7-586F-454C-A8C1-C8B139586930}" type="pres">
      <dgm:prSet presAssocID="{0566B566-ADA9-411C-9CCF-F29D86211CDB}" presName="sibTrans" presStyleLbl="sibTrans1D1" presStyleIdx="2" presStyleCnt="7"/>
      <dgm:spPr/>
      <dgm:t>
        <a:bodyPr/>
        <a:lstStyle/>
        <a:p>
          <a:endParaRPr lang="en-US"/>
        </a:p>
      </dgm:t>
    </dgm:pt>
    <dgm:pt modelId="{963D996D-BC1D-4DCE-BFED-D67DCB73B482}" type="pres">
      <dgm:prSet presAssocID="{0566B566-ADA9-411C-9CCF-F29D86211CDB}" presName="connectorText" presStyleLbl="sibTrans1D1" presStyleIdx="2" presStyleCnt="7"/>
      <dgm:spPr/>
      <dgm:t>
        <a:bodyPr/>
        <a:lstStyle/>
        <a:p>
          <a:endParaRPr lang="en-US"/>
        </a:p>
      </dgm:t>
    </dgm:pt>
    <dgm:pt modelId="{ED5D736C-9521-4BE7-ACEA-138BEE57DAB9}" type="pres">
      <dgm:prSet presAssocID="{A88429F3-EF3D-43DF-AFDE-83C15EC9364D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3CA2AB-726D-41EF-9DB8-CD77555FBC5A}" type="pres">
      <dgm:prSet presAssocID="{13825AA6-55DE-4CD0-869A-50B0FB8C7E15}" presName="sibTrans" presStyleLbl="sibTrans1D1" presStyleIdx="3" presStyleCnt="7"/>
      <dgm:spPr/>
      <dgm:t>
        <a:bodyPr/>
        <a:lstStyle/>
        <a:p>
          <a:endParaRPr lang="en-US"/>
        </a:p>
      </dgm:t>
    </dgm:pt>
    <dgm:pt modelId="{D627C8C7-D241-42E6-979E-10F50F9FD195}" type="pres">
      <dgm:prSet presAssocID="{13825AA6-55DE-4CD0-869A-50B0FB8C7E15}" presName="connectorText" presStyleLbl="sibTrans1D1" presStyleIdx="3" presStyleCnt="7"/>
      <dgm:spPr/>
      <dgm:t>
        <a:bodyPr/>
        <a:lstStyle/>
        <a:p>
          <a:endParaRPr lang="en-US"/>
        </a:p>
      </dgm:t>
    </dgm:pt>
    <dgm:pt modelId="{048FECFA-3280-4187-8304-F3ECDB55BBCA}" type="pres">
      <dgm:prSet presAssocID="{8B6AF332-C979-44D2-BA2A-35202ABF5354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3275CB-16C5-4925-B181-3983F7584252}" type="pres">
      <dgm:prSet presAssocID="{026169AC-1EAE-46F9-A7AE-BE8918BF0DA8}" presName="sibTrans" presStyleLbl="sibTrans1D1" presStyleIdx="4" presStyleCnt="7"/>
      <dgm:spPr/>
      <dgm:t>
        <a:bodyPr/>
        <a:lstStyle/>
        <a:p>
          <a:endParaRPr lang="en-US"/>
        </a:p>
      </dgm:t>
    </dgm:pt>
    <dgm:pt modelId="{566D4916-FBC0-4008-9F20-DA753B84B56D}" type="pres">
      <dgm:prSet presAssocID="{026169AC-1EAE-46F9-A7AE-BE8918BF0DA8}" presName="connectorText" presStyleLbl="sibTrans1D1" presStyleIdx="4" presStyleCnt="7"/>
      <dgm:spPr/>
      <dgm:t>
        <a:bodyPr/>
        <a:lstStyle/>
        <a:p>
          <a:endParaRPr lang="en-US"/>
        </a:p>
      </dgm:t>
    </dgm:pt>
    <dgm:pt modelId="{74C418A3-D8F5-452A-8B83-9E79632EB1FF}" type="pres">
      <dgm:prSet presAssocID="{0B78456B-1B02-4F0C-9B0F-F81ECFD52309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6950AE-DF57-485E-84A4-47005AD28416}" type="pres">
      <dgm:prSet presAssocID="{4D281E94-35D2-41F2-A7AB-40A7D9C397CD}" presName="sibTrans" presStyleLbl="sibTrans1D1" presStyleIdx="5" presStyleCnt="7"/>
      <dgm:spPr/>
      <dgm:t>
        <a:bodyPr/>
        <a:lstStyle/>
        <a:p>
          <a:endParaRPr lang="en-US"/>
        </a:p>
      </dgm:t>
    </dgm:pt>
    <dgm:pt modelId="{600284A8-BFEC-4624-933B-F4A139F756D5}" type="pres">
      <dgm:prSet presAssocID="{4D281E94-35D2-41F2-A7AB-40A7D9C397CD}" presName="connectorText" presStyleLbl="sibTrans1D1" presStyleIdx="5" presStyleCnt="7"/>
      <dgm:spPr/>
      <dgm:t>
        <a:bodyPr/>
        <a:lstStyle/>
        <a:p>
          <a:endParaRPr lang="en-US"/>
        </a:p>
      </dgm:t>
    </dgm:pt>
    <dgm:pt modelId="{4E4E3C4E-AC47-4EDC-B2DE-77E31C9CBF8F}" type="pres">
      <dgm:prSet presAssocID="{C1C7CA0D-E9FF-4FE0-BDEE-E34CE6043002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6C6F08-C45B-495E-855E-1C8A8B7AB81B}" type="pres">
      <dgm:prSet presAssocID="{227569D2-7AEA-488B-A611-E3217AA0ABFB}" presName="sibTrans" presStyleLbl="sibTrans1D1" presStyleIdx="6" presStyleCnt="7"/>
      <dgm:spPr/>
      <dgm:t>
        <a:bodyPr/>
        <a:lstStyle/>
        <a:p>
          <a:endParaRPr lang="en-US"/>
        </a:p>
      </dgm:t>
    </dgm:pt>
    <dgm:pt modelId="{5463206F-5952-4446-8129-29AB0BA29722}" type="pres">
      <dgm:prSet presAssocID="{227569D2-7AEA-488B-A611-E3217AA0ABFB}" presName="connectorText" presStyleLbl="sibTrans1D1" presStyleIdx="6" presStyleCnt="7"/>
      <dgm:spPr/>
      <dgm:t>
        <a:bodyPr/>
        <a:lstStyle/>
        <a:p>
          <a:endParaRPr lang="en-US"/>
        </a:p>
      </dgm:t>
    </dgm:pt>
    <dgm:pt modelId="{E7AD46D3-A0BA-4896-86E8-DE5C7C1C7AAD}" type="pres">
      <dgm:prSet presAssocID="{0CE3C7AD-9252-4184-BE87-88DFA7B81E96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D95E1CF-3D68-4CAA-AD76-EECB10DAB295}" srcId="{20496AB6-35F2-4112-B52C-900787E39F5B}" destId="{15649A5C-FE75-486D-90C6-B4C4E1FBE5D9}" srcOrd="0" destOrd="0" parTransId="{F16F49C6-2012-4E30-B0C6-EB70C99A776E}" sibTransId="{C85E2AA6-B1F1-4857-87FC-3B2A9027288F}"/>
    <dgm:cxn modelId="{505471C0-D217-4F57-B068-6804BCC5AB0C}" type="presOf" srcId="{15649A5C-FE75-486D-90C6-B4C4E1FBE5D9}" destId="{20B78367-3F32-4736-896D-0071FC66A48F}" srcOrd="0" destOrd="0" presId="urn:microsoft.com/office/officeart/2016/7/layout/RepeatingBendingProcessNew"/>
    <dgm:cxn modelId="{DB5583E5-EAA8-4F9B-B82C-C7C6A0331591}" type="presOf" srcId="{A88429F3-EF3D-43DF-AFDE-83C15EC9364D}" destId="{ED5D736C-9521-4BE7-ACEA-138BEE57DAB9}" srcOrd="0" destOrd="0" presId="urn:microsoft.com/office/officeart/2016/7/layout/RepeatingBendingProcessNew"/>
    <dgm:cxn modelId="{6388B88E-71AC-4B5A-872A-7990FEE2B4A0}" srcId="{20496AB6-35F2-4112-B52C-900787E39F5B}" destId="{C1C7CA0D-E9FF-4FE0-BDEE-E34CE6043002}" srcOrd="6" destOrd="0" parTransId="{12DAE0A4-8FA1-4FF5-B5DD-8EF4AEBF659F}" sibTransId="{227569D2-7AEA-488B-A611-E3217AA0ABFB}"/>
    <dgm:cxn modelId="{7C6DBF6A-D82C-4408-90DC-6B13C765D668}" type="presOf" srcId="{20496AB6-35F2-4112-B52C-900787E39F5B}" destId="{07317CE5-E9B4-414C-82D6-D9258F0B334E}" srcOrd="0" destOrd="0" presId="urn:microsoft.com/office/officeart/2016/7/layout/RepeatingBendingProcessNew"/>
    <dgm:cxn modelId="{7308C880-3F16-4653-8E3B-C538D569882F}" type="presOf" srcId="{13825AA6-55DE-4CD0-869A-50B0FB8C7E15}" destId="{623CA2AB-726D-41EF-9DB8-CD77555FBC5A}" srcOrd="0" destOrd="0" presId="urn:microsoft.com/office/officeart/2016/7/layout/RepeatingBendingProcessNew"/>
    <dgm:cxn modelId="{21263073-8EC0-4871-821D-D9C38D5BEBD1}" srcId="{20496AB6-35F2-4112-B52C-900787E39F5B}" destId="{8B6AF332-C979-44D2-BA2A-35202ABF5354}" srcOrd="4" destOrd="0" parTransId="{1005F2D2-F5F2-4428-99C9-E66C2E90B285}" sibTransId="{026169AC-1EAE-46F9-A7AE-BE8918BF0DA8}"/>
    <dgm:cxn modelId="{4D9F7E61-EA3D-4F32-9369-3E17FB8EF939}" type="presOf" srcId="{4D281E94-35D2-41F2-A7AB-40A7D9C397CD}" destId="{9B6950AE-DF57-485E-84A4-47005AD28416}" srcOrd="0" destOrd="0" presId="urn:microsoft.com/office/officeart/2016/7/layout/RepeatingBendingProcessNew"/>
    <dgm:cxn modelId="{EE45315D-FAA8-457F-8DA5-5A2997EBAF5F}" type="presOf" srcId="{026169AC-1EAE-46F9-A7AE-BE8918BF0DA8}" destId="{A63275CB-16C5-4925-B181-3983F7584252}" srcOrd="0" destOrd="0" presId="urn:microsoft.com/office/officeart/2016/7/layout/RepeatingBendingProcessNew"/>
    <dgm:cxn modelId="{74959311-46C6-4EE1-8EA9-C2F4A22CF501}" type="presOf" srcId="{227569D2-7AEA-488B-A611-E3217AA0ABFB}" destId="{B66C6F08-C45B-495E-855E-1C8A8B7AB81B}" srcOrd="0" destOrd="0" presId="urn:microsoft.com/office/officeart/2016/7/layout/RepeatingBendingProcessNew"/>
    <dgm:cxn modelId="{83D3EEE8-9632-4329-ADF4-727F7ABF347D}" type="presOf" srcId="{94CF4C3F-1E8C-45E0-8C2F-D6A72BCC2542}" destId="{17B2AEE8-4A20-468D-851C-3D1078857414}" srcOrd="0" destOrd="0" presId="urn:microsoft.com/office/officeart/2016/7/layout/RepeatingBendingProcessNew"/>
    <dgm:cxn modelId="{CFCD9D71-CD2A-440D-9A1C-54D7BFBE05A2}" type="presOf" srcId="{0566B566-ADA9-411C-9CCF-F29D86211CDB}" destId="{8EFB43F7-586F-454C-A8C1-C8B139586930}" srcOrd="0" destOrd="0" presId="urn:microsoft.com/office/officeart/2016/7/layout/RepeatingBendingProcessNew"/>
    <dgm:cxn modelId="{1503F1E6-3D6F-474C-B79A-DAC640A41455}" srcId="{20496AB6-35F2-4112-B52C-900787E39F5B}" destId="{0B78456B-1B02-4F0C-9B0F-F81ECFD52309}" srcOrd="5" destOrd="0" parTransId="{8C6B990A-966C-4117-A3B7-DB1F529B2CBF}" sibTransId="{4D281E94-35D2-41F2-A7AB-40A7D9C397CD}"/>
    <dgm:cxn modelId="{6A41CE1E-A019-474F-81D4-DAFE60F703CE}" type="presOf" srcId="{0CE3C7AD-9252-4184-BE87-88DFA7B81E96}" destId="{E7AD46D3-A0BA-4896-86E8-DE5C7C1C7AAD}" srcOrd="0" destOrd="0" presId="urn:microsoft.com/office/officeart/2016/7/layout/RepeatingBendingProcessNew"/>
    <dgm:cxn modelId="{7DEF8229-732D-4BF5-8F60-CF52830D99C3}" type="presOf" srcId="{C85E2AA6-B1F1-4857-87FC-3B2A9027288F}" destId="{950561ED-8B92-4B1F-91BB-23A8779786DC}" srcOrd="1" destOrd="0" presId="urn:microsoft.com/office/officeart/2016/7/layout/RepeatingBendingProcessNew"/>
    <dgm:cxn modelId="{47459067-4242-4F51-9AA8-C0EF2467B926}" type="presOf" srcId="{C1C7CA0D-E9FF-4FE0-BDEE-E34CE6043002}" destId="{4E4E3C4E-AC47-4EDC-B2DE-77E31C9CBF8F}" srcOrd="0" destOrd="0" presId="urn:microsoft.com/office/officeart/2016/7/layout/RepeatingBendingProcessNew"/>
    <dgm:cxn modelId="{AD6C48DB-E500-4E57-98D2-639FF1F980DC}" srcId="{20496AB6-35F2-4112-B52C-900787E39F5B}" destId="{0CE3C7AD-9252-4184-BE87-88DFA7B81E96}" srcOrd="7" destOrd="0" parTransId="{11162DAF-182D-4B37-B5BF-73FDEF57739C}" sibTransId="{4D1758C9-FFF2-42FB-A969-5F6AD1B7EB9E}"/>
    <dgm:cxn modelId="{A68E384B-F13C-421D-8F0A-C6A023B4E996}" type="presOf" srcId="{0B78456B-1B02-4F0C-9B0F-F81ECFD52309}" destId="{74C418A3-D8F5-452A-8B83-9E79632EB1FF}" srcOrd="0" destOrd="0" presId="urn:microsoft.com/office/officeart/2016/7/layout/RepeatingBendingProcessNew"/>
    <dgm:cxn modelId="{C3D3CB6A-4A91-465A-8F01-0F27E2B114FD}" type="presOf" srcId="{0566B566-ADA9-411C-9CCF-F29D86211CDB}" destId="{963D996D-BC1D-4DCE-BFED-D67DCB73B482}" srcOrd="1" destOrd="0" presId="urn:microsoft.com/office/officeart/2016/7/layout/RepeatingBendingProcessNew"/>
    <dgm:cxn modelId="{67CA83BD-5355-4D69-BC40-6770D1B4869D}" type="presOf" srcId="{717BB317-6AC2-4239-BD18-696EDFE3E7DA}" destId="{EEE72776-E794-42B0-9AC2-A5AE1DB83BE5}" srcOrd="0" destOrd="0" presId="urn:microsoft.com/office/officeart/2016/7/layout/RepeatingBendingProcessNew"/>
    <dgm:cxn modelId="{48CC26E8-041E-44B3-9FB0-0ABF6B4B24B6}" srcId="{20496AB6-35F2-4112-B52C-900787E39F5B}" destId="{A88429F3-EF3D-43DF-AFDE-83C15EC9364D}" srcOrd="3" destOrd="0" parTransId="{22DBD188-DD19-46EA-B0C8-700B1876A5CB}" sibTransId="{13825AA6-55DE-4CD0-869A-50B0FB8C7E15}"/>
    <dgm:cxn modelId="{7C7C01B8-C150-48E9-80F3-10634EC82B38}" type="presOf" srcId="{94CF4C3F-1E8C-45E0-8C2F-D6A72BCC2542}" destId="{D58E5FBD-50D4-4914-B6DB-8E186A64C111}" srcOrd="1" destOrd="0" presId="urn:microsoft.com/office/officeart/2016/7/layout/RepeatingBendingProcessNew"/>
    <dgm:cxn modelId="{79183E63-C24E-4195-8C48-629FC17D5C2D}" type="presOf" srcId="{227569D2-7AEA-488B-A611-E3217AA0ABFB}" destId="{5463206F-5952-4446-8129-29AB0BA29722}" srcOrd="1" destOrd="0" presId="urn:microsoft.com/office/officeart/2016/7/layout/RepeatingBendingProcessNew"/>
    <dgm:cxn modelId="{3A7D9923-8E9A-4D08-8E1E-92D2A2F56EC4}" type="presOf" srcId="{026169AC-1EAE-46F9-A7AE-BE8918BF0DA8}" destId="{566D4916-FBC0-4008-9F20-DA753B84B56D}" srcOrd="1" destOrd="0" presId="urn:microsoft.com/office/officeart/2016/7/layout/RepeatingBendingProcessNew"/>
    <dgm:cxn modelId="{5A45DA1B-0F91-4C23-8346-FB97C167DA7F}" srcId="{20496AB6-35F2-4112-B52C-900787E39F5B}" destId="{717BB317-6AC2-4239-BD18-696EDFE3E7DA}" srcOrd="2" destOrd="0" parTransId="{22EDF3FB-6615-4FAD-B307-0E246B63A9B4}" sibTransId="{0566B566-ADA9-411C-9CCF-F29D86211CDB}"/>
    <dgm:cxn modelId="{CAB2C61E-6E09-4588-BB6F-7D7BD8EEC08C}" type="presOf" srcId="{8B6AF332-C979-44D2-BA2A-35202ABF5354}" destId="{048FECFA-3280-4187-8304-F3ECDB55BBCA}" srcOrd="0" destOrd="0" presId="urn:microsoft.com/office/officeart/2016/7/layout/RepeatingBendingProcessNew"/>
    <dgm:cxn modelId="{CEE38908-56E4-4EFB-AF61-06FCA625C968}" type="presOf" srcId="{081A9248-11D1-47D3-9842-617BEF4DEA34}" destId="{4B90CF8E-A908-4143-A492-F456392EA982}" srcOrd="0" destOrd="0" presId="urn:microsoft.com/office/officeart/2016/7/layout/RepeatingBendingProcessNew"/>
    <dgm:cxn modelId="{F5B5595B-6FC4-4D47-9C99-1B463B851D92}" type="presOf" srcId="{4D281E94-35D2-41F2-A7AB-40A7D9C397CD}" destId="{600284A8-BFEC-4624-933B-F4A139F756D5}" srcOrd="1" destOrd="0" presId="urn:microsoft.com/office/officeart/2016/7/layout/RepeatingBendingProcessNew"/>
    <dgm:cxn modelId="{1F6BA2D6-D3BA-4882-8028-96580E7E1F32}" srcId="{20496AB6-35F2-4112-B52C-900787E39F5B}" destId="{081A9248-11D1-47D3-9842-617BEF4DEA34}" srcOrd="1" destOrd="0" parTransId="{0674B259-1FBD-4D3B-AFA0-A048E6BAD9FA}" sibTransId="{94CF4C3F-1E8C-45E0-8C2F-D6A72BCC2542}"/>
    <dgm:cxn modelId="{0C3D93FD-E467-4760-8BFD-6B37E0137D64}" type="presOf" srcId="{13825AA6-55DE-4CD0-869A-50B0FB8C7E15}" destId="{D627C8C7-D241-42E6-979E-10F50F9FD195}" srcOrd="1" destOrd="0" presId="urn:microsoft.com/office/officeart/2016/7/layout/RepeatingBendingProcessNew"/>
    <dgm:cxn modelId="{21DCB009-9CF4-44A8-8858-068A5035C5D0}" type="presOf" srcId="{C85E2AA6-B1F1-4857-87FC-3B2A9027288F}" destId="{583C5E74-830A-4A61-8B9E-8787E6AB0431}" srcOrd="0" destOrd="0" presId="urn:microsoft.com/office/officeart/2016/7/layout/RepeatingBendingProcessNew"/>
    <dgm:cxn modelId="{14C1BEB4-2077-48E1-A831-660F3260AF1D}" type="presParOf" srcId="{07317CE5-E9B4-414C-82D6-D9258F0B334E}" destId="{20B78367-3F32-4736-896D-0071FC66A48F}" srcOrd="0" destOrd="0" presId="urn:microsoft.com/office/officeart/2016/7/layout/RepeatingBendingProcessNew"/>
    <dgm:cxn modelId="{C182A44E-EC94-42EE-8629-27B66EA6E27D}" type="presParOf" srcId="{07317CE5-E9B4-414C-82D6-D9258F0B334E}" destId="{583C5E74-830A-4A61-8B9E-8787E6AB0431}" srcOrd="1" destOrd="0" presId="urn:microsoft.com/office/officeart/2016/7/layout/RepeatingBendingProcessNew"/>
    <dgm:cxn modelId="{F2140739-7912-4D64-8C5B-B284F0DE8E99}" type="presParOf" srcId="{583C5E74-830A-4A61-8B9E-8787E6AB0431}" destId="{950561ED-8B92-4B1F-91BB-23A8779786DC}" srcOrd="0" destOrd="0" presId="urn:microsoft.com/office/officeart/2016/7/layout/RepeatingBendingProcessNew"/>
    <dgm:cxn modelId="{98D8639E-8E22-4917-910D-EBC4AC2E8A45}" type="presParOf" srcId="{07317CE5-E9B4-414C-82D6-D9258F0B334E}" destId="{4B90CF8E-A908-4143-A492-F456392EA982}" srcOrd="2" destOrd="0" presId="urn:microsoft.com/office/officeart/2016/7/layout/RepeatingBendingProcessNew"/>
    <dgm:cxn modelId="{BACC79FB-8909-4519-B470-6D019B94DA0E}" type="presParOf" srcId="{07317CE5-E9B4-414C-82D6-D9258F0B334E}" destId="{17B2AEE8-4A20-468D-851C-3D1078857414}" srcOrd="3" destOrd="0" presId="urn:microsoft.com/office/officeart/2016/7/layout/RepeatingBendingProcessNew"/>
    <dgm:cxn modelId="{6BED4C94-58D9-4019-A854-34B50AEDA729}" type="presParOf" srcId="{17B2AEE8-4A20-468D-851C-3D1078857414}" destId="{D58E5FBD-50D4-4914-B6DB-8E186A64C111}" srcOrd="0" destOrd="0" presId="urn:microsoft.com/office/officeart/2016/7/layout/RepeatingBendingProcessNew"/>
    <dgm:cxn modelId="{108F8232-0FCF-496B-B0DB-C319C268E253}" type="presParOf" srcId="{07317CE5-E9B4-414C-82D6-D9258F0B334E}" destId="{EEE72776-E794-42B0-9AC2-A5AE1DB83BE5}" srcOrd="4" destOrd="0" presId="urn:microsoft.com/office/officeart/2016/7/layout/RepeatingBendingProcessNew"/>
    <dgm:cxn modelId="{6407FF4F-9D24-40D9-AC69-0B5A5FBA993C}" type="presParOf" srcId="{07317CE5-E9B4-414C-82D6-D9258F0B334E}" destId="{8EFB43F7-586F-454C-A8C1-C8B139586930}" srcOrd="5" destOrd="0" presId="urn:microsoft.com/office/officeart/2016/7/layout/RepeatingBendingProcessNew"/>
    <dgm:cxn modelId="{C7F5C944-901A-42CF-8458-FCD847CF14B6}" type="presParOf" srcId="{8EFB43F7-586F-454C-A8C1-C8B139586930}" destId="{963D996D-BC1D-4DCE-BFED-D67DCB73B482}" srcOrd="0" destOrd="0" presId="urn:microsoft.com/office/officeart/2016/7/layout/RepeatingBendingProcessNew"/>
    <dgm:cxn modelId="{22894021-86AA-4DE4-9BE4-DCC78602FC91}" type="presParOf" srcId="{07317CE5-E9B4-414C-82D6-D9258F0B334E}" destId="{ED5D736C-9521-4BE7-ACEA-138BEE57DAB9}" srcOrd="6" destOrd="0" presId="urn:microsoft.com/office/officeart/2016/7/layout/RepeatingBendingProcessNew"/>
    <dgm:cxn modelId="{36273D8E-B4E2-4A40-BE27-F48F82F8424A}" type="presParOf" srcId="{07317CE5-E9B4-414C-82D6-D9258F0B334E}" destId="{623CA2AB-726D-41EF-9DB8-CD77555FBC5A}" srcOrd="7" destOrd="0" presId="urn:microsoft.com/office/officeart/2016/7/layout/RepeatingBendingProcessNew"/>
    <dgm:cxn modelId="{E6F876F9-07DC-47EC-82D9-2ABA7F648302}" type="presParOf" srcId="{623CA2AB-726D-41EF-9DB8-CD77555FBC5A}" destId="{D627C8C7-D241-42E6-979E-10F50F9FD195}" srcOrd="0" destOrd="0" presId="urn:microsoft.com/office/officeart/2016/7/layout/RepeatingBendingProcessNew"/>
    <dgm:cxn modelId="{EEB0F892-8A43-4B0C-8CCB-494BE010DC40}" type="presParOf" srcId="{07317CE5-E9B4-414C-82D6-D9258F0B334E}" destId="{048FECFA-3280-4187-8304-F3ECDB55BBCA}" srcOrd="8" destOrd="0" presId="urn:microsoft.com/office/officeart/2016/7/layout/RepeatingBendingProcessNew"/>
    <dgm:cxn modelId="{8F404C90-F4CA-4FB6-A6E1-1F5C38D3760B}" type="presParOf" srcId="{07317CE5-E9B4-414C-82D6-D9258F0B334E}" destId="{A63275CB-16C5-4925-B181-3983F7584252}" srcOrd="9" destOrd="0" presId="urn:microsoft.com/office/officeart/2016/7/layout/RepeatingBendingProcessNew"/>
    <dgm:cxn modelId="{1360EA4A-270C-42A4-8939-2D6B468BCBE5}" type="presParOf" srcId="{A63275CB-16C5-4925-B181-3983F7584252}" destId="{566D4916-FBC0-4008-9F20-DA753B84B56D}" srcOrd="0" destOrd="0" presId="urn:microsoft.com/office/officeart/2016/7/layout/RepeatingBendingProcessNew"/>
    <dgm:cxn modelId="{58EF4561-DEDE-41CE-ABB8-1C20370FDC99}" type="presParOf" srcId="{07317CE5-E9B4-414C-82D6-D9258F0B334E}" destId="{74C418A3-D8F5-452A-8B83-9E79632EB1FF}" srcOrd="10" destOrd="0" presId="urn:microsoft.com/office/officeart/2016/7/layout/RepeatingBendingProcessNew"/>
    <dgm:cxn modelId="{07E03E49-7EE6-4519-AF24-F4F66AB259F9}" type="presParOf" srcId="{07317CE5-E9B4-414C-82D6-D9258F0B334E}" destId="{9B6950AE-DF57-485E-84A4-47005AD28416}" srcOrd="11" destOrd="0" presId="urn:microsoft.com/office/officeart/2016/7/layout/RepeatingBendingProcessNew"/>
    <dgm:cxn modelId="{766FBFDE-0500-4C86-9354-D06B6BC01001}" type="presParOf" srcId="{9B6950AE-DF57-485E-84A4-47005AD28416}" destId="{600284A8-BFEC-4624-933B-F4A139F756D5}" srcOrd="0" destOrd="0" presId="urn:microsoft.com/office/officeart/2016/7/layout/RepeatingBendingProcessNew"/>
    <dgm:cxn modelId="{5F999F24-FD78-405D-993C-D946D848A983}" type="presParOf" srcId="{07317CE5-E9B4-414C-82D6-D9258F0B334E}" destId="{4E4E3C4E-AC47-4EDC-B2DE-77E31C9CBF8F}" srcOrd="12" destOrd="0" presId="urn:microsoft.com/office/officeart/2016/7/layout/RepeatingBendingProcessNew"/>
    <dgm:cxn modelId="{4A282D5A-3541-4F60-82F4-F458CF51261C}" type="presParOf" srcId="{07317CE5-E9B4-414C-82D6-D9258F0B334E}" destId="{B66C6F08-C45B-495E-855E-1C8A8B7AB81B}" srcOrd="13" destOrd="0" presId="urn:microsoft.com/office/officeart/2016/7/layout/RepeatingBendingProcessNew"/>
    <dgm:cxn modelId="{1BB7C323-3C58-4690-8168-47B7C4F86A7D}" type="presParOf" srcId="{B66C6F08-C45B-495E-855E-1C8A8B7AB81B}" destId="{5463206F-5952-4446-8129-29AB0BA29722}" srcOrd="0" destOrd="0" presId="urn:microsoft.com/office/officeart/2016/7/layout/RepeatingBendingProcessNew"/>
    <dgm:cxn modelId="{E2FE6D6D-14B7-4F07-BDFE-C0DA381E4F91}" type="presParOf" srcId="{07317CE5-E9B4-414C-82D6-D9258F0B334E}" destId="{E7AD46D3-A0BA-4896-86E8-DE5C7C1C7AAD}" srcOrd="14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242B6D-A2F7-4EE5-A8EA-3AA9F78736CE}">
      <dsp:nvSpPr>
        <dsp:cNvPr id="0" name=""/>
        <dsp:cNvSpPr/>
      </dsp:nvSpPr>
      <dsp:spPr>
        <a:xfrm>
          <a:off x="2511213" y="0"/>
          <a:ext cx="5323840" cy="5323840"/>
        </a:xfrm>
        <a:prstGeom prst="diamond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F1F2EC-8325-46F1-A2CC-4F54D64771AB}">
      <dsp:nvSpPr>
        <dsp:cNvPr id="0" name=""/>
        <dsp:cNvSpPr/>
      </dsp:nvSpPr>
      <dsp:spPr>
        <a:xfrm>
          <a:off x="3016978" y="505764"/>
          <a:ext cx="2076297" cy="207629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/>
            <a:t>Job sharing is when two teachers share a teaching role.</a:t>
          </a:r>
          <a:endParaRPr lang="en-US" sz="1800" kern="1200"/>
        </a:p>
      </dsp:txBody>
      <dsp:txXfrm>
        <a:off x="3118334" y="607120"/>
        <a:ext cx="1873585" cy="1873585"/>
      </dsp:txXfrm>
    </dsp:sp>
    <dsp:sp modelId="{9C56A811-E75C-4479-8A49-2EFA8CE43EAE}">
      <dsp:nvSpPr>
        <dsp:cNvPr id="0" name=""/>
        <dsp:cNvSpPr/>
      </dsp:nvSpPr>
      <dsp:spPr>
        <a:xfrm>
          <a:off x="5252991" y="505764"/>
          <a:ext cx="2076297" cy="2076297"/>
        </a:xfrm>
        <a:prstGeom prst="roundRect">
          <a:avLst/>
        </a:prstGeom>
        <a:solidFill>
          <a:schemeClr val="accent5">
            <a:hueOff val="-871963"/>
            <a:satOff val="5188"/>
            <a:lumOff val="209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/>
            <a:t>This means that both of us will teach the class on alternate weeks throughout the year.</a:t>
          </a:r>
          <a:endParaRPr lang="en-US" sz="1800" kern="1200" dirty="0"/>
        </a:p>
      </dsp:txBody>
      <dsp:txXfrm>
        <a:off x="5354347" y="607120"/>
        <a:ext cx="1873585" cy="1873585"/>
      </dsp:txXfrm>
    </dsp:sp>
    <dsp:sp modelId="{41A580FB-7EA5-42D4-86B0-A95AA7C38513}">
      <dsp:nvSpPr>
        <dsp:cNvPr id="0" name=""/>
        <dsp:cNvSpPr/>
      </dsp:nvSpPr>
      <dsp:spPr>
        <a:xfrm>
          <a:off x="3016978" y="2741777"/>
          <a:ext cx="2076297" cy="2076297"/>
        </a:xfrm>
        <a:prstGeom prst="roundRect">
          <a:avLst/>
        </a:prstGeom>
        <a:solidFill>
          <a:schemeClr val="accent5">
            <a:hueOff val="-1743925"/>
            <a:satOff val="10375"/>
            <a:lumOff val="418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/>
            <a:t>We will meet to plan together weekly and discuss each students progress. </a:t>
          </a:r>
          <a:endParaRPr lang="en-US" sz="1800" kern="1200"/>
        </a:p>
      </dsp:txBody>
      <dsp:txXfrm>
        <a:off x="3118334" y="2843133"/>
        <a:ext cx="1873585" cy="1873585"/>
      </dsp:txXfrm>
    </dsp:sp>
    <dsp:sp modelId="{3EA3C40E-C75A-4F90-A898-DCF612AE5694}">
      <dsp:nvSpPr>
        <dsp:cNvPr id="0" name=""/>
        <dsp:cNvSpPr/>
      </dsp:nvSpPr>
      <dsp:spPr>
        <a:xfrm>
          <a:off x="5252991" y="2741777"/>
          <a:ext cx="2076297" cy="2076297"/>
        </a:xfrm>
        <a:prstGeom prst="roundRect">
          <a:avLst/>
        </a:prstGeom>
        <a:solidFill>
          <a:schemeClr val="accent5">
            <a:hueOff val="-2615888"/>
            <a:satOff val="15563"/>
            <a:lumOff val="627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/>
            <a:t>We will have the same rules and classroom organisation.  </a:t>
          </a:r>
          <a:endParaRPr lang="en-US" sz="1800" kern="1200"/>
        </a:p>
      </dsp:txBody>
      <dsp:txXfrm>
        <a:off x="5354347" y="2843133"/>
        <a:ext cx="1873585" cy="18735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3C5E74-830A-4A61-8B9E-8787E6AB0431}">
      <dsp:nvSpPr>
        <dsp:cNvPr id="0" name=""/>
        <dsp:cNvSpPr/>
      </dsp:nvSpPr>
      <dsp:spPr>
        <a:xfrm>
          <a:off x="2050072" y="1150288"/>
          <a:ext cx="4408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0890" y="45720"/>
              </a:lnTo>
            </a:path>
          </a:pathLst>
        </a:custGeom>
        <a:noFill/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258730" y="1193650"/>
        <a:ext cx="23574" cy="4714"/>
      </dsp:txXfrm>
    </dsp:sp>
    <dsp:sp modelId="{20B78367-3F32-4736-896D-0071FC66A48F}">
      <dsp:nvSpPr>
        <dsp:cNvPr id="0" name=""/>
        <dsp:cNvSpPr/>
      </dsp:nvSpPr>
      <dsp:spPr>
        <a:xfrm>
          <a:off x="1913" y="581020"/>
          <a:ext cx="2049958" cy="122997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450" tIns="105440" rIns="100450" bIns="10544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/>
            <a:t>Each teacher will teach from Monday to Friday, every second week. </a:t>
          </a:r>
          <a:endParaRPr lang="en-US" sz="1300" kern="1200"/>
        </a:p>
      </dsp:txBody>
      <dsp:txXfrm>
        <a:off x="1913" y="581020"/>
        <a:ext cx="2049958" cy="1229975"/>
      </dsp:txXfrm>
    </dsp:sp>
    <dsp:sp modelId="{17B2AEE8-4A20-468D-851C-3D1078857414}">
      <dsp:nvSpPr>
        <dsp:cNvPr id="0" name=""/>
        <dsp:cNvSpPr/>
      </dsp:nvSpPr>
      <dsp:spPr>
        <a:xfrm>
          <a:off x="4571521" y="1150288"/>
          <a:ext cx="4408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0890" y="45720"/>
              </a:lnTo>
            </a:path>
          </a:pathLst>
        </a:custGeom>
        <a:noFill/>
        <a:ln w="12700" cap="rnd" cmpd="sng" algn="ctr">
          <a:solidFill>
            <a:schemeClr val="accent5">
              <a:hueOff val="-435981"/>
              <a:satOff val="2594"/>
              <a:lumOff val="1046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780179" y="1193650"/>
        <a:ext cx="23574" cy="4714"/>
      </dsp:txXfrm>
    </dsp:sp>
    <dsp:sp modelId="{4B90CF8E-A908-4143-A492-F456392EA982}">
      <dsp:nvSpPr>
        <dsp:cNvPr id="0" name=""/>
        <dsp:cNvSpPr/>
      </dsp:nvSpPr>
      <dsp:spPr>
        <a:xfrm>
          <a:off x="2523362" y="581020"/>
          <a:ext cx="2049958" cy="1229975"/>
        </a:xfrm>
        <a:prstGeom prst="rect">
          <a:avLst/>
        </a:prstGeom>
        <a:solidFill>
          <a:schemeClr val="accent5">
            <a:hueOff val="-373698"/>
            <a:satOff val="2223"/>
            <a:lumOff val="896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450" tIns="105440" rIns="100450" bIns="10544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/>
            <a:t>Every subject on the timetable will be taught on a weekly basis.</a:t>
          </a:r>
          <a:endParaRPr lang="en-US" sz="1300" kern="1200"/>
        </a:p>
      </dsp:txBody>
      <dsp:txXfrm>
        <a:off x="2523362" y="581020"/>
        <a:ext cx="2049958" cy="1229975"/>
      </dsp:txXfrm>
    </dsp:sp>
    <dsp:sp modelId="{8EFB43F7-586F-454C-A8C1-C8B139586930}">
      <dsp:nvSpPr>
        <dsp:cNvPr id="0" name=""/>
        <dsp:cNvSpPr/>
      </dsp:nvSpPr>
      <dsp:spPr>
        <a:xfrm>
          <a:off x="7092970" y="1150288"/>
          <a:ext cx="4408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0890" y="45720"/>
              </a:lnTo>
            </a:path>
          </a:pathLst>
        </a:custGeom>
        <a:noFill/>
        <a:ln w="12700" cap="rnd" cmpd="sng" algn="ctr">
          <a:solidFill>
            <a:schemeClr val="accent5">
              <a:hueOff val="-871963"/>
              <a:satOff val="5188"/>
              <a:lumOff val="2091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7301628" y="1193650"/>
        <a:ext cx="23574" cy="4714"/>
      </dsp:txXfrm>
    </dsp:sp>
    <dsp:sp modelId="{EEE72776-E794-42B0-9AC2-A5AE1DB83BE5}">
      <dsp:nvSpPr>
        <dsp:cNvPr id="0" name=""/>
        <dsp:cNvSpPr/>
      </dsp:nvSpPr>
      <dsp:spPr>
        <a:xfrm>
          <a:off x="5044811" y="581020"/>
          <a:ext cx="2049958" cy="1229975"/>
        </a:xfrm>
        <a:prstGeom prst="rect">
          <a:avLst/>
        </a:prstGeom>
        <a:solidFill>
          <a:schemeClr val="accent5">
            <a:hueOff val="-747397"/>
            <a:satOff val="4447"/>
            <a:lumOff val="179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450" tIns="105440" rIns="100450" bIns="10544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/>
            <a:t>We will keep a running record of class events and situations. </a:t>
          </a:r>
          <a:endParaRPr lang="en-US" sz="1300" kern="1200"/>
        </a:p>
      </dsp:txBody>
      <dsp:txXfrm>
        <a:off x="5044811" y="581020"/>
        <a:ext cx="2049958" cy="1229975"/>
      </dsp:txXfrm>
    </dsp:sp>
    <dsp:sp modelId="{623CA2AB-726D-41EF-9DB8-CD77555FBC5A}">
      <dsp:nvSpPr>
        <dsp:cNvPr id="0" name=""/>
        <dsp:cNvSpPr/>
      </dsp:nvSpPr>
      <dsp:spPr>
        <a:xfrm>
          <a:off x="1026893" y="1809195"/>
          <a:ext cx="7564346" cy="440890"/>
        </a:xfrm>
        <a:custGeom>
          <a:avLst/>
          <a:gdLst/>
          <a:ahLst/>
          <a:cxnLst/>
          <a:rect l="0" t="0" r="0" b="0"/>
          <a:pathLst>
            <a:path>
              <a:moveTo>
                <a:pt x="7564346" y="0"/>
              </a:moveTo>
              <a:lnTo>
                <a:pt x="7564346" y="237545"/>
              </a:lnTo>
              <a:lnTo>
                <a:pt x="0" y="237545"/>
              </a:lnTo>
              <a:lnTo>
                <a:pt x="0" y="440890"/>
              </a:lnTo>
            </a:path>
          </a:pathLst>
        </a:custGeom>
        <a:noFill/>
        <a:ln w="12700" cap="rnd" cmpd="sng" algn="ctr">
          <a:solidFill>
            <a:schemeClr val="accent5">
              <a:hueOff val="-1307944"/>
              <a:satOff val="7781"/>
              <a:lumOff val="3137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619590" y="2027283"/>
        <a:ext cx="378951" cy="4714"/>
      </dsp:txXfrm>
    </dsp:sp>
    <dsp:sp modelId="{ED5D736C-9521-4BE7-ACEA-138BEE57DAB9}">
      <dsp:nvSpPr>
        <dsp:cNvPr id="0" name=""/>
        <dsp:cNvSpPr/>
      </dsp:nvSpPr>
      <dsp:spPr>
        <a:xfrm>
          <a:off x="7566260" y="581020"/>
          <a:ext cx="2049958" cy="1229975"/>
        </a:xfrm>
        <a:prstGeom prst="rect">
          <a:avLst/>
        </a:prstGeom>
        <a:solidFill>
          <a:schemeClr val="accent5">
            <a:hueOff val="-1121095"/>
            <a:satOff val="6670"/>
            <a:lumOff val="268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450" tIns="105440" rIns="100450" bIns="10544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/>
            <a:t>We will have the same approach to assessment including marking children’s work. </a:t>
          </a:r>
          <a:endParaRPr lang="en-US" sz="1300" kern="1200"/>
        </a:p>
      </dsp:txBody>
      <dsp:txXfrm>
        <a:off x="7566260" y="581020"/>
        <a:ext cx="2049958" cy="1229975"/>
      </dsp:txXfrm>
    </dsp:sp>
    <dsp:sp modelId="{A63275CB-16C5-4925-B181-3983F7584252}">
      <dsp:nvSpPr>
        <dsp:cNvPr id="0" name=""/>
        <dsp:cNvSpPr/>
      </dsp:nvSpPr>
      <dsp:spPr>
        <a:xfrm>
          <a:off x="2050072" y="2851753"/>
          <a:ext cx="4408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0890" y="45720"/>
              </a:lnTo>
            </a:path>
          </a:pathLst>
        </a:custGeom>
        <a:noFill/>
        <a:ln w="12700" cap="rnd" cmpd="sng" algn="ctr">
          <a:solidFill>
            <a:schemeClr val="accent5">
              <a:hueOff val="-1743925"/>
              <a:satOff val="10375"/>
              <a:lumOff val="4183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258730" y="2895116"/>
        <a:ext cx="23574" cy="4714"/>
      </dsp:txXfrm>
    </dsp:sp>
    <dsp:sp modelId="{048FECFA-3280-4187-8304-F3ECDB55BBCA}">
      <dsp:nvSpPr>
        <dsp:cNvPr id="0" name=""/>
        <dsp:cNvSpPr/>
      </dsp:nvSpPr>
      <dsp:spPr>
        <a:xfrm>
          <a:off x="1913" y="2282486"/>
          <a:ext cx="2049958" cy="1229975"/>
        </a:xfrm>
        <a:prstGeom prst="rect">
          <a:avLst/>
        </a:prstGeom>
        <a:solidFill>
          <a:schemeClr val="accent5">
            <a:hueOff val="-1494793"/>
            <a:satOff val="8893"/>
            <a:lumOff val="358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450" tIns="105440" rIns="100450" bIns="10544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/>
            <a:t>Homework will be planned together and remain consistent throughout the year.</a:t>
          </a:r>
          <a:endParaRPr lang="en-US" sz="1300" kern="1200"/>
        </a:p>
      </dsp:txBody>
      <dsp:txXfrm>
        <a:off x="1913" y="2282486"/>
        <a:ext cx="2049958" cy="1229975"/>
      </dsp:txXfrm>
    </dsp:sp>
    <dsp:sp modelId="{9B6950AE-DF57-485E-84A4-47005AD28416}">
      <dsp:nvSpPr>
        <dsp:cNvPr id="0" name=""/>
        <dsp:cNvSpPr/>
      </dsp:nvSpPr>
      <dsp:spPr>
        <a:xfrm>
          <a:off x="4571521" y="2851753"/>
          <a:ext cx="4408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0890" y="45720"/>
              </a:lnTo>
            </a:path>
          </a:pathLst>
        </a:custGeom>
        <a:noFill/>
        <a:ln w="12700" cap="rnd" cmpd="sng" algn="ctr">
          <a:solidFill>
            <a:schemeClr val="accent5">
              <a:hueOff val="-2179906"/>
              <a:satOff val="12969"/>
              <a:lumOff val="5228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780179" y="2895116"/>
        <a:ext cx="23574" cy="4714"/>
      </dsp:txXfrm>
    </dsp:sp>
    <dsp:sp modelId="{74C418A3-D8F5-452A-8B83-9E79632EB1FF}">
      <dsp:nvSpPr>
        <dsp:cNvPr id="0" name=""/>
        <dsp:cNvSpPr/>
      </dsp:nvSpPr>
      <dsp:spPr>
        <a:xfrm>
          <a:off x="2523362" y="2282486"/>
          <a:ext cx="2049958" cy="1229975"/>
        </a:xfrm>
        <a:prstGeom prst="rect">
          <a:avLst/>
        </a:prstGeom>
        <a:solidFill>
          <a:schemeClr val="accent5">
            <a:hueOff val="-1868491"/>
            <a:satOff val="11116"/>
            <a:lumOff val="448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450" tIns="105440" rIns="100450" bIns="10544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/>
            <a:t>Both of us will be present at parent teacher meetings.</a:t>
          </a:r>
          <a:endParaRPr lang="en-US" sz="1300" kern="1200"/>
        </a:p>
      </dsp:txBody>
      <dsp:txXfrm>
        <a:off x="2523362" y="2282486"/>
        <a:ext cx="2049958" cy="1229975"/>
      </dsp:txXfrm>
    </dsp:sp>
    <dsp:sp modelId="{B66C6F08-C45B-495E-855E-1C8A8B7AB81B}">
      <dsp:nvSpPr>
        <dsp:cNvPr id="0" name=""/>
        <dsp:cNvSpPr/>
      </dsp:nvSpPr>
      <dsp:spPr>
        <a:xfrm>
          <a:off x="7092970" y="2851753"/>
          <a:ext cx="4408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0890" y="45720"/>
              </a:lnTo>
            </a:path>
          </a:pathLst>
        </a:custGeom>
        <a:noFill/>
        <a:ln w="12700" cap="rnd" cmpd="sng" algn="ctr">
          <a:solidFill>
            <a:schemeClr val="accent5">
              <a:hueOff val="-2615888"/>
              <a:satOff val="15563"/>
              <a:lumOff val="6274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7301628" y="2895116"/>
        <a:ext cx="23574" cy="4714"/>
      </dsp:txXfrm>
    </dsp:sp>
    <dsp:sp modelId="{4E4E3C4E-AC47-4EDC-B2DE-77E31C9CBF8F}">
      <dsp:nvSpPr>
        <dsp:cNvPr id="0" name=""/>
        <dsp:cNvSpPr/>
      </dsp:nvSpPr>
      <dsp:spPr>
        <a:xfrm>
          <a:off x="5044811" y="2282486"/>
          <a:ext cx="2049958" cy="1229975"/>
        </a:xfrm>
        <a:prstGeom prst="rect">
          <a:avLst/>
        </a:prstGeom>
        <a:solidFill>
          <a:schemeClr val="accent5">
            <a:hueOff val="-2242190"/>
            <a:satOff val="13340"/>
            <a:lumOff val="537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450" tIns="105440" rIns="100450" bIns="10544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/>
            <a:t>The class will take part in all school events as normal alongside the other 2nd classes.</a:t>
          </a:r>
          <a:endParaRPr lang="en-US" sz="1300" kern="1200" dirty="0"/>
        </a:p>
      </dsp:txBody>
      <dsp:txXfrm>
        <a:off x="5044811" y="2282486"/>
        <a:ext cx="2049958" cy="1229975"/>
      </dsp:txXfrm>
    </dsp:sp>
    <dsp:sp modelId="{E7AD46D3-A0BA-4896-86E8-DE5C7C1C7AAD}">
      <dsp:nvSpPr>
        <dsp:cNvPr id="0" name=""/>
        <dsp:cNvSpPr/>
      </dsp:nvSpPr>
      <dsp:spPr>
        <a:xfrm>
          <a:off x="7566260" y="2282486"/>
          <a:ext cx="2049958" cy="1229975"/>
        </a:xfrm>
        <a:prstGeom prst="rect">
          <a:avLst/>
        </a:prstGeom>
        <a:solidFill>
          <a:schemeClr val="accent5">
            <a:hueOff val="-2615888"/>
            <a:satOff val="15563"/>
            <a:lumOff val="627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450" tIns="105440" rIns="100450" bIns="10544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/>
            <a:t>If you report something to one of us, we will both be aware of it and discuss it at our weekly meeting. </a:t>
          </a:r>
          <a:endParaRPr lang="en-US" sz="1300" kern="1200"/>
        </a:p>
      </dsp:txBody>
      <dsp:txXfrm>
        <a:off x="7566260" y="2282486"/>
        <a:ext cx="2049958" cy="12299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243F1-0487-447F-B2F7-34C06D99562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A7488-993A-4502-BFD4-4B51434C0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3625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243F1-0487-447F-B2F7-34C06D99562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A7488-993A-4502-BFD4-4B51434C0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714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243F1-0487-447F-B2F7-34C06D99562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A7488-993A-4502-BFD4-4B51434C0378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5970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243F1-0487-447F-B2F7-34C06D99562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A7488-993A-4502-BFD4-4B51434C0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177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243F1-0487-447F-B2F7-34C06D99562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A7488-993A-4502-BFD4-4B51434C0378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5951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243F1-0487-447F-B2F7-34C06D99562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A7488-993A-4502-BFD4-4B51434C0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5608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243F1-0487-447F-B2F7-34C06D99562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A7488-993A-4502-BFD4-4B51434C0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60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243F1-0487-447F-B2F7-34C06D99562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A7488-993A-4502-BFD4-4B51434C0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52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243F1-0487-447F-B2F7-34C06D99562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A7488-993A-4502-BFD4-4B51434C0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7787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243F1-0487-447F-B2F7-34C06D99562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A7488-993A-4502-BFD4-4B51434C0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829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243F1-0487-447F-B2F7-34C06D99562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A7488-993A-4502-BFD4-4B51434C0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852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243F1-0487-447F-B2F7-34C06D99562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A7488-993A-4502-BFD4-4B51434C0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247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243F1-0487-447F-B2F7-34C06D99562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A7488-993A-4502-BFD4-4B51434C0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591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243F1-0487-447F-B2F7-34C06D99562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A7488-993A-4502-BFD4-4B51434C0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7821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243F1-0487-447F-B2F7-34C06D99562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A7488-993A-4502-BFD4-4B51434C0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1631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A7488-993A-4502-BFD4-4B51434C0378}" type="slidenum">
              <a:rPr lang="en-GB" smtClean="0"/>
              <a:t>‹#›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243F1-0487-447F-B2F7-34C06D995626}" type="datetimeFigureOut">
              <a:rPr lang="en-GB" smtClean="0"/>
              <a:t>25/06/2020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330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243F1-0487-447F-B2F7-34C06D99562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5FA7488-993A-4502-BFD4-4B51434C0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467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7706" y="751352"/>
            <a:ext cx="8825658" cy="2677648"/>
          </a:xfrm>
        </p:spPr>
        <p:txBody>
          <a:bodyPr/>
          <a:lstStyle/>
          <a:p>
            <a:pPr algn="ctr"/>
            <a:r>
              <a:rPr lang="en-GB" dirty="0"/>
              <a:t>Job sharing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pPr algn="ctr"/>
            <a:r>
              <a:rPr lang="en-GB" sz="14400" dirty="0"/>
              <a:t>Information for </a:t>
            </a:r>
            <a:r>
              <a:rPr lang="en-GB" sz="14400" dirty="0" smtClean="0"/>
              <a:t>parents</a:t>
            </a:r>
          </a:p>
          <a:p>
            <a:pPr algn="ctr"/>
            <a:r>
              <a:rPr lang="en-GB" sz="14400" dirty="0"/>
              <a:t>Ms </a:t>
            </a:r>
            <a:r>
              <a:rPr lang="en-GB" sz="14400" dirty="0" err="1"/>
              <a:t>Scannell</a:t>
            </a:r>
            <a:r>
              <a:rPr lang="en-GB" sz="14400" dirty="0"/>
              <a:t> and Ms Reilly – Room 11 </a:t>
            </a:r>
            <a:endParaRPr lang="en-GB" sz="14400" dirty="0" smtClean="0"/>
          </a:p>
          <a:p>
            <a:pPr algn="ctr"/>
            <a:r>
              <a:rPr lang="en-GB" sz="14400" dirty="0" smtClean="0"/>
              <a:t>2</a:t>
            </a:r>
            <a:r>
              <a:rPr lang="en-GB" sz="14400" baseline="30000" dirty="0" smtClean="0"/>
              <a:t>nd</a:t>
            </a:r>
            <a:r>
              <a:rPr lang="en-GB" sz="14400" dirty="0" smtClean="0"/>
              <a:t> Class </a:t>
            </a:r>
            <a:endParaRPr lang="en-GB" sz="14400" dirty="0"/>
          </a:p>
          <a:p>
            <a:pPr algn="ctr"/>
            <a:endParaRPr lang="en-GB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438" y="892663"/>
            <a:ext cx="1511300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0552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="" xmlns:a16="http://schemas.microsoft.com/office/drawing/2014/main" id="{45B71F80-1F92-4074-84D9-16A062B215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/>
              <a:t>What is job sharing?</a:t>
            </a:r>
            <a:br>
              <a:rPr lang="en-GB"/>
            </a:br>
            <a:endParaRPr lang="en-GB"/>
          </a:p>
        </p:txBody>
      </p:sp>
      <p:sp>
        <p:nvSpPr>
          <p:cNvPr id="29" name="Isosceles Triangle 28">
            <a:extLst>
              <a:ext uri="{FF2B5EF4-FFF2-40B4-BE49-F238E27FC236}">
                <a16:creationId xmlns="" xmlns:a16="http://schemas.microsoft.com/office/drawing/2014/main" id="{7209C9DA-6E0D-46D9-8275-C52222D8CC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Isosceles Triangle 30">
            <a:extLst>
              <a:ext uri="{FF2B5EF4-FFF2-40B4-BE49-F238E27FC236}">
                <a16:creationId xmlns="" xmlns:a16="http://schemas.microsoft.com/office/drawing/2014/main" id="{3EB57A4D-E0D0-46DA-B339-F24CA46FA7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="" xmlns:a16="http://schemas.microsoft.com/office/drawing/2014/main" id="{43569379-1343-426F-85E5-E38554B25E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3480215"/>
              </p:ext>
            </p:extLst>
          </p:nvPr>
        </p:nvGraphicFramePr>
        <p:xfrm>
          <a:off x="1286932" y="1219200"/>
          <a:ext cx="10346267" cy="5323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085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benefits of job sharing?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Job sharers bring increased enthusiasm and energy to the classroom and this helps optimise teaching  and learning.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Two people bring their own sets of skills and talents to the classroom.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The knowledge and experience of both teachers benefits the students.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Adds variety for the students.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3913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We will plan in line with our school job sharing policy.</a:t>
            </a:r>
          </a:p>
          <a:p>
            <a:r>
              <a:rPr lang="en-GB" dirty="0"/>
              <a:t>We will meet weekly to plan the curriculum and discuss the progress of each student.  </a:t>
            </a:r>
          </a:p>
          <a:p>
            <a:r>
              <a:rPr lang="en-GB" dirty="0"/>
              <a:t>At the beginning of the school year we will do our yearly and termly plans together.</a:t>
            </a:r>
          </a:p>
          <a:p>
            <a:r>
              <a:rPr lang="en-GB" dirty="0"/>
              <a:t>We will organise a class timetable at the start of the year and follow this weekly.</a:t>
            </a:r>
          </a:p>
          <a:p>
            <a:r>
              <a:rPr lang="en-GB" b="1" dirty="0"/>
              <a:t>Every subject will be taught every week by both of us.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0378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45B71F80-1F92-4074-84D9-16A062B215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GB" dirty="0"/>
              <a:t>Daily school life	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="" xmlns:a16="http://schemas.microsoft.com/office/drawing/2014/main" id="{7209C9DA-6E0D-46D9-8275-C52222D8CC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Isosceles Triangle 12">
            <a:extLst>
              <a:ext uri="{FF2B5EF4-FFF2-40B4-BE49-F238E27FC236}">
                <a16:creationId xmlns="" xmlns:a16="http://schemas.microsoft.com/office/drawing/2014/main" id="{3EB57A4D-E0D0-46DA-B339-F24CA46FA7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="" xmlns:a16="http://schemas.microsoft.com/office/drawing/2014/main" id="{4ADEEFB6-36F0-45BC-9B15-E94F55C672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2959012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41218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8702337" cy="1320800"/>
          </a:xfrm>
        </p:spPr>
        <p:txBody>
          <a:bodyPr>
            <a:normAutofit/>
          </a:bodyPr>
          <a:lstStyle/>
          <a:p>
            <a:r>
              <a:rPr lang="en-GB" dirty="0"/>
              <a:t>We are really looking forward  to meeting you in Second Class</a:t>
            </a:r>
          </a:p>
        </p:txBody>
      </p:sp>
      <p:pic>
        <p:nvPicPr>
          <p:cNvPr id="4" name="MsScannell&amp;MsReilly">
            <a:hlinkClick r:id="" action="ppaction://media"/>
            <a:extLst>
              <a:ext uri="{FF2B5EF4-FFF2-40B4-BE49-F238E27FC236}">
                <a16:creationId xmlns="" xmlns:a16="http://schemas.microsoft.com/office/drawing/2014/main" id="{FA76E1B5-D70C-4AD7-B0EF-A6C83825C15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36330" y="1794085"/>
            <a:ext cx="2479249" cy="3701185"/>
          </a:xfr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22332A40-D6DC-4B3A-B521-69F9FEAD5F81}"/>
              </a:ext>
            </a:extLst>
          </p:cNvPr>
          <p:cNvSpPr txBox="1">
            <a:spLocks/>
          </p:cNvSpPr>
          <p:nvPr/>
        </p:nvSpPr>
        <p:spPr>
          <a:xfrm>
            <a:off x="1574451" y="549527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/>
              <a:t>Ms Scannell and Ms Reilly – Room 11 </a:t>
            </a:r>
          </a:p>
        </p:txBody>
      </p:sp>
    </p:spTree>
    <p:extLst>
      <p:ext uri="{BB962C8B-B14F-4D97-AF65-F5344CB8AC3E}">
        <p14:creationId xmlns:p14="http://schemas.microsoft.com/office/powerpoint/2010/main" val="182437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6640B16092FA40A354E3923B53ADBF" ma:contentTypeVersion="10" ma:contentTypeDescription="Create a new document." ma:contentTypeScope="" ma:versionID="66a9195745c52ae6be8326770dd2b720">
  <xsd:schema xmlns:xsd="http://www.w3.org/2001/XMLSchema" xmlns:xs="http://www.w3.org/2001/XMLSchema" xmlns:p="http://schemas.microsoft.com/office/2006/metadata/properties" xmlns:ns3="d8cf6f87-b1bd-433c-b0a8-c728e969d1b9" targetNamespace="http://schemas.microsoft.com/office/2006/metadata/properties" ma:root="true" ma:fieldsID="53e520eeefb71115b76b2af8020962f2" ns3:_="">
    <xsd:import namespace="d8cf6f87-b1bd-433c-b0a8-c728e969d1b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cf6f87-b1bd-433c-b0a8-c728e969d1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3D9B59-60DF-4988-ACA5-70E04DBA9C11}">
  <ds:schemaRefs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d8cf6f87-b1bd-433c-b0a8-c728e969d1b9"/>
  </ds:schemaRefs>
</ds:datastoreItem>
</file>

<file path=customXml/itemProps2.xml><?xml version="1.0" encoding="utf-8"?>
<ds:datastoreItem xmlns:ds="http://schemas.openxmlformats.org/officeDocument/2006/customXml" ds:itemID="{3B1F6C09-ABAF-4C11-B90A-4EC91F60B4C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BBBFA26-5510-46AB-B3EF-D9A2510DFA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cf6f87-b1bd-433c-b0a8-c728e969d1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340</Words>
  <Application>Microsoft Office PowerPoint</Application>
  <PresentationFormat>Custom</PresentationFormat>
  <Paragraphs>42</Paragraphs>
  <Slides>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Facet</vt:lpstr>
      <vt:lpstr>Job sharing</vt:lpstr>
      <vt:lpstr>What is job sharing? </vt:lpstr>
      <vt:lpstr>What are the benefits of job sharing?</vt:lpstr>
      <vt:lpstr>Planning</vt:lpstr>
      <vt:lpstr>Daily school life </vt:lpstr>
      <vt:lpstr>We are really looking forward  to meeting you in Second Class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Job sharing</dc:title>
  <dc:creator>Heidi Collins</dc:creator>
  <cp:lastModifiedBy>Heidi Collins</cp:lastModifiedBy>
  <cp:revision>3</cp:revision>
  <dcterms:created xsi:type="dcterms:W3CDTF">2020-06-18T15:45:22Z</dcterms:created>
  <dcterms:modified xsi:type="dcterms:W3CDTF">2020-06-25T13:03:02Z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0x0101004B6640B16092FA40A354E3923B53ADBF</vt:lpwstr>
  </property>
</Properties>
</file>