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7" r:id="rId5"/>
    <p:sldId id="265" r:id="rId6"/>
    <p:sldId id="266" r:id="rId7"/>
    <p:sldId id="267" r:id="rId8"/>
    <p:sldId id="268" r:id="rId9"/>
    <p:sldId id="258" r:id="rId10"/>
    <p:sldId id="271" r:id="rId11"/>
    <p:sldId id="269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C7F89C-A6D5-4C41-9EEF-897811E0DBF7}" v="28" dt="2021-01-18T12:57:44.9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Connolly" userId="2a8cdcab-a954-44e4-be4f-858f8dfb57f8" providerId="ADAL" clId="{EFC7F89C-A6D5-4C41-9EEF-897811E0DBF7}"/>
    <pc:docChg chg="custSel modSld">
      <pc:chgData name="Michelle Connolly" userId="2a8cdcab-a954-44e4-be4f-858f8dfb57f8" providerId="ADAL" clId="{EFC7F89C-A6D5-4C41-9EEF-897811E0DBF7}" dt="2021-01-18T12:57:44.995" v="27" actId="20577"/>
      <pc:docMkLst>
        <pc:docMk/>
      </pc:docMkLst>
      <pc:sldChg chg="modSp">
        <pc:chgData name="Michelle Connolly" userId="2a8cdcab-a954-44e4-be4f-858f8dfb57f8" providerId="ADAL" clId="{EFC7F89C-A6D5-4C41-9EEF-897811E0DBF7}" dt="2021-01-18T12:57:44.995" v="27" actId="20577"/>
        <pc:sldMkLst>
          <pc:docMk/>
          <pc:sldMk cId="2333893970" sldId="265"/>
        </pc:sldMkLst>
        <pc:spChg chg="mod">
          <ac:chgData name="Michelle Connolly" userId="2a8cdcab-a954-44e4-be4f-858f8dfb57f8" providerId="ADAL" clId="{EFC7F89C-A6D5-4C41-9EEF-897811E0DBF7}" dt="2021-01-18T12:57:44.995" v="27" actId="20577"/>
          <ac:spMkLst>
            <pc:docMk/>
            <pc:sldMk cId="2333893970" sldId="265"/>
            <ac:spMk id="3" creationId="{00000000-0000-0000-0000-000000000000}"/>
          </ac:spMkLst>
        </pc:spChg>
      </pc:sldChg>
      <pc:sldChg chg="addSp delSp modSp">
        <pc:chgData name="Michelle Connolly" userId="2a8cdcab-a954-44e4-be4f-858f8dfb57f8" providerId="ADAL" clId="{EFC7F89C-A6D5-4C41-9EEF-897811E0DBF7}" dt="2021-01-18T12:56:39.014" v="21" actId="1076"/>
        <pc:sldMkLst>
          <pc:docMk/>
          <pc:sldMk cId="2560558900" sldId="267"/>
        </pc:sldMkLst>
        <pc:spChg chg="add del">
          <ac:chgData name="Michelle Connolly" userId="2a8cdcab-a954-44e4-be4f-858f8dfb57f8" providerId="ADAL" clId="{EFC7F89C-A6D5-4C41-9EEF-897811E0DBF7}" dt="2021-01-18T12:55:25.642" v="2"/>
          <ac:spMkLst>
            <pc:docMk/>
            <pc:sldMk cId="2560558900" sldId="267"/>
            <ac:spMk id="3" creationId="{75854282-066E-483D-A176-FA4E473D73DE}"/>
          </ac:spMkLst>
        </pc:spChg>
        <pc:graphicFrameChg chg="add del">
          <ac:chgData name="Michelle Connolly" userId="2a8cdcab-a954-44e4-be4f-858f8dfb57f8" providerId="ADAL" clId="{EFC7F89C-A6D5-4C41-9EEF-897811E0DBF7}" dt="2021-01-18T12:55:25.642" v="2"/>
          <ac:graphicFrameMkLst>
            <pc:docMk/>
            <pc:sldMk cId="2560558900" sldId="267"/>
            <ac:graphicFrameMk id="2" creationId="{4FD0558D-1882-4E7B-AFE1-2ADF989EEAB3}"/>
          </ac:graphicFrameMkLst>
        </pc:graphicFrameChg>
        <pc:picChg chg="add mod">
          <ac:chgData name="Michelle Connolly" userId="2a8cdcab-a954-44e4-be4f-858f8dfb57f8" providerId="ADAL" clId="{EFC7F89C-A6D5-4C41-9EEF-897811E0DBF7}" dt="2021-01-18T12:55:45.231" v="11" actId="14100"/>
          <ac:picMkLst>
            <pc:docMk/>
            <pc:sldMk cId="2560558900" sldId="267"/>
            <ac:picMk id="9" creationId="{293F278E-44C8-43F4-8A9E-79539DA76BE7}"/>
          </ac:picMkLst>
        </pc:picChg>
        <pc:picChg chg="add mod">
          <ac:chgData name="Michelle Connolly" userId="2a8cdcab-a954-44e4-be4f-858f8dfb57f8" providerId="ADAL" clId="{EFC7F89C-A6D5-4C41-9EEF-897811E0DBF7}" dt="2021-01-18T12:56:39.014" v="21" actId="1076"/>
          <ac:picMkLst>
            <pc:docMk/>
            <pc:sldMk cId="2560558900" sldId="267"/>
            <ac:picMk id="10" creationId="{DF4262CE-7D19-4267-8369-CC41E0E7D426}"/>
          </ac:picMkLst>
        </pc:picChg>
        <pc:picChg chg="del">
          <ac:chgData name="Michelle Connolly" userId="2a8cdcab-a954-44e4-be4f-858f8dfb57f8" providerId="ADAL" clId="{EFC7F89C-A6D5-4C41-9EEF-897811E0DBF7}" dt="2021-01-18T12:55:46.842" v="12" actId="478"/>
          <ac:picMkLst>
            <pc:docMk/>
            <pc:sldMk cId="2560558900" sldId="267"/>
            <ac:picMk id="1027" creationId="{A6D7D622-17CB-4E0C-9356-5AB716D5DF6C}"/>
          </ac:picMkLst>
        </pc:picChg>
        <pc:picChg chg="del">
          <ac:chgData name="Michelle Connolly" userId="2a8cdcab-a954-44e4-be4f-858f8dfb57f8" providerId="ADAL" clId="{EFC7F89C-A6D5-4C41-9EEF-897811E0DBF7}" dt="2021-01-18T12:55:22.061" v="0" actId="478"/>
          <ac:picMkLst>
            <pc:docMk/>
            <pc:sldMk cId="2560558900" sldId="267"/>
            <ac:picMk id="1028" creationId="{7EB7D7AA-DE30-4FE0-B3F0-62FA58FB674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  <a:r>
              <a:rPr lang="en-US" baseline="0" dirty="0"/>
              <a:t> </a:t>
            </a:r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  <a:r>
              <a:rPr lang="en-US" baseline="0" dirty="0"/>
              <a:t> </a:t>
            </a:r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04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  <a:r>
              <a:rPr lang="en-US" baseline="0" dirty="0"/>
              <a:t> </a:t>
            </a:r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21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  <a:r>
              <a:rPr lang="en-US" baseline="0" dirty="0"/>
              <a:t> </a:t>
            </a:r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65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1/18/2021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app=desktop&amp;v=Ej1LIIN34SM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watch?v=kAo4-2UzgPo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noodle.com/" TargetMode="External"/><Relationship Id="rId2" Type="http://schemas.openxmlformats.org/officeDocument/2006/relationships/hyperlink" Target="https://cosmickids.com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124744"/>
            <a:ext cx="8458200" cy="1036712"/>
          </a:xfrm>
        </p:spPr>
        <p:txBody>
          <a:bodyPr/>
          <a:lstStyle/>
          <a:p>
            <a:pPr algn="ctr"/>
            <a:r>
              <a:rPr lang="en-US" dirty="0"/>
              <a:t>Virtual Positivity Week 2021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400" y="2348880"/>
            <a:ext cx="7086600" cy="914400"/>
          </a:xfrm>
        </p:spPr>
        <p:txBody>
          <a:bodyPr/>
          <a:lstStyle/>
          <a:p>
            <a:pPr algn="ctr"/>
            <a:r>
              <a:rPr lang="en-US" dirty="0"/>
              <a:t>Monday 25</a:t>
            </a:r>
            <a:r>
              <a:rPr lang="en-US" baseline="30000" dirty="0"/>
              <a:t>th</a:t>
            </a:r>
            <a:r>
              <a:rPr lang="en-US" dirty="0"/>
              <a:t> January – Friday 29</a:t>
            </a:r>
            <a:r>
              <a:rPr lang="en-US" baseline="30000" dirty="0"/>
              <a:t>th</a:t>
            </a:r>
            <a:r>
              <a:rPr lang="en-US" dirty="0"/>
              <a:t> January</a:t>
            </a:r>
          </a:p>
        </p:txBody>
      </p:sp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359352" y="980728"/>
            <a:ext cx="5832648" cy="4032448"/>
          </a:xfrm>
        </p:spPr>
        <p:txBody>
          <a:bodyPr>
            <a:normAutofit/>
          </a:bodyPr>
          <a:lstStyle/>
          <a:p>
            <a:endParaRPr lang="en-US" i="1" dirty="0"/>
          </a:p>
          <a:p>
            <a:endParaRPr lang="en-US" i="1" dirty="0"/>
          </a:p>
          <a:p>
            <a:r>
              <a:rPr lang="en-US" i="1" dirty="0"/>
              <a:t>Every year in St. Francis Xavier JNS the</a:t>
            </a:r>
            <a:r>
              <a:rPr lang="en-US" b="1" i="1" dirty="0"/>
              <a:t> ‘Blue Shield Flag Team’ </a:t>
            </a:r>
            <a:r>
              <a:rPr lang="en-US" i="1" dirty="0"/>
              <a:t>in school </a:t>
            </a:r>
            <a:r>
              <a:rPr lang="en-US" i="1" dirty="0" err="1"/>
              <a:t>organise</a:t>
            </a:r>
            <a:r>
              <a:rPr lang="en-US" i="1" dirty="0"/>
              <a:t> a ‘</a:t>
            </a:r>
            <a:r>
              <a:rPr lang="en-US" b="1" i="1" dirty="0"/>
              <a:t>Positivity Week’ </a:t>
            </a:r>
            <a:r>
              <a:rPr lang="en-US" i="1" dirty="0"/>
              <a:t>for the boys and girls. </a:t>
            </a:r>
          </a:p>
          <a:p>
            <a:r>
              <a:rPr lang="en-US" i="1" dirty="0"/>
              <a:t>The children engage in lessons and fun activities focusing </a:t>
            </a:r>
            <a:r>
              <a:rPr lang="en-US" i="1"/>
              <a:t>on ‘friendship</a:t>
            </a:r>
            <a:r>
              <a:rPr lang="en-US" i="1" dirty="0"/>
              <a:t>’ and having a zero-tolerance approach </a:t>
            </a:r>
            <a:r>
              <a:rPr lang="en-US" i="1"/>
              <a:t>to ‘bullying</a:t>
            </a:r>
            <a:r>
              <a:rPr lang="en-US" i="1" dirty="0"/>
              <a:t>’ in our school.</a:t>
            </a:r>
          </a:p>
          <a:p>
            <a:endParaRPr lang="en-GB" dirty="0"/>
          </a:p>
          <a:p>
            <a:pPr algn="ctr"/>
            <a:r>
              <a:rPr lang="en-US" i="1" dirty="0"/>
              <a:t>Our slogan in school is </a:t>
            </a:r>
          </a:p>
          <a:p>
            <a:pPr algn="ctr"/>
            <a:r>
              <a:rPr lang="en-US" b="1" i="1" dirty="0"/>
              <a:t>‘Smiles are our Superpower’. </a:t>
            </a:r>
            <a:endParaRPr lang="en-GB" dirty="0"/>
          </a:p>
          <a:p>
            <a:endParaRPr lang="en-US" dirty="0"/>
          </a:p>
        </p:txBody>
      </p:sp>
      <p:pic>
        <p:nvPicPr>
          <p:cNvPr id="7" name="Picture 6" descr="Kind clipart kindness, Picture #2879806 kind clipart kindness">
            <a:extLst>
              <a:ext uri="{FF2B5EF4-FFF2-40B4-BE49-F238E27FC236}">
                <a16:creationId xmlns:a16="http://schemas.microsoft.com/office/drawing/2014/main" id="{F5BD16F3-E831-45F2-A176-F1C80C3850C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2117267"/>
            <a:ext cx="5025082" cy="2292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622542" y="5218467"/>
            <a:ext cx="8104083" cy="579921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800" dirty="0">
                <a:solidFill>
                  <a:schemeClr val="tx1"/>
                </a:solidFill>
              </a:rPr>
            </a:br>
            <a:br>
              <a:rPr lang="en-US" sz="2800" dirty="0">
                <a:solidFill>
                  <a:schemeClr val="tx1"/>
                </a:solidFill>
              </a:rPr>
            </a:b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Mindful Monday</a:t>
            </a:r>
          </a:p>
        </p:txBody>
      </p:sp>
      <p:pic>
        <p:nvPicPr>
          <p:cNvPr id="10" name="Picture Placeholder 9" descr="C:\Users\MConnolly\AppData\Local\Microsoft\Windows\INetCache\Content.MSO\FA80821C.tmp">
            <a:extLst>
              <a:ext uri="{FF2B5EF4-FFF2-40B4-BE49-F238E27FC236}">
                <a16:creationId xmlns:a16="http://schemas.microsoft.com/office/drawing/2014/main" id="{F3F602FE-F3ED-49BF-8001-7C41B4AFADC8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" r="6772"/>
          <a:stretch>
            <a:fillRect/>
          </a:stretch>
        </p:blipFill>
        <p:spPr bwMode="auto">
          <a:xfrm>
            <a:off x="6672064" y="3284984"/>
            <a:ext cx="2321897" cy="149184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F0D462-CBFB-42E2-B620-2FEAAB5B091B}"/>
              </a:ext>
            </a:extLst>
          </p:cNvPr>
          <p:cNvSpPr txBox="1"/>
          <p:nvPr/>
        </p:nvSpPr>
        <p:spPr>
          <a:xfrm>
            <a:off x="1271464" y="5788271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Share a smile at home </a:t>
            </a:r>
            <a:r>
              <a:rPr lang="en-US" dirty="0">
                <a:sym typeface="Wingdings" panose="05000000000000000000" pitchFamily="2" charset="2"/>
              </a:rPr>
              <a:t>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Meditation – listen to the video above</a:t>
            </a:r>
            <a:endParaRPr lang="en-GB" dirty="0"/>
          </a:p>
        </p:txBody>
      </p:sp>
      <p:pic>
        <p:nvPicPr>
          <p:cNvPr id="1026" name="Picture 2" descr="Preschool Female Teacher And Smiling Kids Sitting In Circle On Floor And  Doing Yoga Exercise Meditation">
            <a:extLst>
              <a:ext uri="{FF2B5EF4-FFF2-40B4-BE49-F238E27FC236}">
                <a16:creationId xmlns:a16="http://schemas.microsoft.com/office/drawing/2014/main" id="{EB003F40-1FED-4BF6-AE17-42177334D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672" y="1238679"/>
            <a:ext cx="1942680" cy="149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playback (2)">
            <a:hlinkClick r:id="" action="ppaction://media"/>
            <a:extLst>
              <a:ext uri="{FF2B5EF4-FFF2-40B4-BE49-F238E27FC236}">
                <a16:creationId xmlns:a16="http://schemas.microsoft.com/office/drawing/2014/main" id="{3C6C0FFB-C060-4E06-8D98-0F4C32C8EE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3432" y="1556792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35946" y="5066906"/>
            <a:ext cx="8104083" cy="579921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Terrific Tuesday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9376" y="5728348"/>
            <a:ext cx="11017224" cy="822113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Design a poster. </a:t>
            </a:r>
            <a:r>
              <a:rPr lang="en-US" sz="3200" b="1" i="1" dirty="0"/>
              <a:t>Slogan: ‘Smiles are our Superpower’</a:t>
            </a:r>
            <a:endParaRPr lang="en-GB" sz="3200" dirty="0"/>
          </a:p>
          <a:p>
            <a:endParaRPr lang="en-US" sz="3200" b="1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Use template provided or create your own!!! Share with your teacher on </a:t>
            </a:r>
            <a:r>
              <a:rPr lang="en-US" sz="3200" dirty="0" err="1"/>
              <a:t>SeeSaw</a:t>
            </a:r>
            <a:r>
              <a:rPr lang="en-US" sz="3200" dirty="0"/>
              <a:t>!!</a:t>
            </a:r>
            <a:endParaRPr lang="en-GB" sz="3200" dirty="0"/>
          </a:p>
          <a:p>
            <a:endParaRPr lang="en-US" dirty="0"/>
          </a:p>
        </p:txBody>
      </p:sp>
      <p:pic>
        <p:nvPicPr>
          <p:cNvPr id="1026" name="Picture 2" descr="Polkadots on Parade: Your SMILE is your SUPERPOWER! | Dental quotes, Dental  fun, Dentist quotes">
            <a:extLst>
              <a:ext uri="{FF2B5EF4-FFF2-40B4-BE49-F238E27FC236}">
                <a16:creationId xmlns:a16="http://schemas.microsoft.com/office/drawing/2014/main" id="{992658DA-2ACB-4DB3-B116-8D982B222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1124744"/>
            <a:ext cx="1726203" cy="172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1.jpeg">
            <a:extLst>
              <a:ext uri="{FF2B5EF4-FFF2-40B4-BE49-F238E27FC236}">
                <a16:creationId xmlns:a16="http://schemas.microsoft.com/office/drawing/2014/main" id="{293F278E-44C8-43F4-8A9E-79539DA76BE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91504" y="3220547"/>
            <a:ext cx="2056824" cy="1573014"/>
          </a:xfrm>
          <a:prstGeom prst="rect">
            <a:avLst/>
          </a:prstGeom>
        </p:spPr>
      </p:pic>
      <p:pic>
        <p:nvPicPr>
          <p:cNvPr id="10" name="image1.jpeg">
            <a:extLst>
              <a:ext uri="{FF2B5EF4-FFF2-40B4-BE49-F238E27FC236}">
                <a16:creationId xmlns:a16="http://schemas.microsoft.com/office/drawing/2014/main" id="{DF4262CE-7D19-4267-8369-CC41E0E7D42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59496" y="1244637"/>
            <a:ext cx="3960421" cy="338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16389" y="206939"/>
            <a:ext cx="9829800" cy="54359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Wellness Wednesday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D8C9B70-A7D7-4BE8-96DC-AABAFFBA3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85537" y="2441453"/>
            <a:ext cx="4809728" cy="197509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Help mum/dad with a task at home today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a thank you card for someone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Give at least 3 compliments today!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 for a nature walk in your 5km zone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Write a list of 5 people who inspire you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1656C9-6912-403F-B5DC-23807F083743}"/>
              </a:ext>
            </a:extLst>
          </p:cNvPr>
          <p:cNvSpPr txBox="1"/>
          <p:nvPr/>
        </p:nvSpPr>
        <p:spPr>
          <a:xfrm flipH="1">
            <a:off x="6922149" y="1510010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Random Act of Kindness day</a:t>
            </a:r>
            <a:endParaRPr lang="en-GB" sz="2400" dirty="0"/>
          </a:p>
        </p:txBody>
      </p:sp>
      <p:pic>
        <p:nvPicPr>
          <p:cNvPr id="2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F54F6B4C-BF8A-4A5E-BD5B-4BD3B18344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1971675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402137"/>
            <a:ext cx="9829800" cy="2555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Thankful Thursday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F84C81-B317-4E75-BB28-3BBCB15D1E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9816" y="1259756"/>
            <a:ext cx="4389120" cy="36933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Junior/Senior Infants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C86CC0-EA21-4876-A08E-582CF38E6F66}"/>
              </a:ext>
            </a:extLst>
          </p:cNvPr>
          <p:cNvSpPr/>
          <p:nvPr/>
        </p:nvSpPr>
        <p:spPr>
          <a:xfrm>
            <a:off x="911424" y="783515"/>
            <a:ext cx="982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Listen to Anti-bullying/Friendship story and afterwards draw a picture of you with your friends!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06B691-B4DB-49A1-87F6-7B43E190402E}"/>
              </a:ext>
            </a:extLst>
          </p:cNvPr>
          <p:cNvSpPr/>
          <p:nvPr/>
        </p:nvSpPr>
        <p:spPr>
          <a:xfrm>
            <a:off x="2464904" y="4970506"/>
            <a:ext cx="6576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https://www.youtube.com/watch?app=desktop&amp;v=Ej1LIIN34SM</a:t>
            </a:r>
            <a:endParaRPr lang="en-GB" dirty="0">
              <a:solidFill>
                <a:schemeClr val="accent3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7EADD9-C597-4D0A-B1CC-9189F498A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381" y="1791915"/>
            <a:ext cx="5071886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A3F43-047A-4349-AA4B-D6EF7C227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755" y="769790"/>
            <a:ext cx="11424592" cy="32757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class/2</a:t>
            </a:r>
            <a:r>
              <a:rPr lang="en-US" baseline="30000" dirty="0"/>
              <a:t>nd</a:t>
            </a:r>
            <a:r>
              <a:rPr lang="en-US" dirty="0"/>
              <a:t> class</a:t>
            </a:r>
            <a:br>
              <a:rPr lang="en-US" dirty="0"/>
            </a:br>
            <a:r>
              <a:rPr lang="en-US" sz="2200" dirty="0"/>
              <a:t>Listen to the story and afterwards make a list of 10 ways you can be kind to others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7614DD-653B-44FC-B11B-95A69924C4A8}"/>
              </a:ext>
            </a:extLst>
          </p:cNvPr>
          <p:cNvSpPr/>
          <p:nvPr/>
        </p:nvSpPr>
        <p:spPr>
          <a:xfrm>
            <a:off x="3071664" y="5099010"/>
            <a:ext cx="5218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https://www.youtube.com/watch?v=kAo4-2UzgPo</a:t>
            </a:r>
            <a:endParaRPr lang="en-GB" dirty="0">
              <a:solidFill>
                <a:schemeClr val="accent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6A7BE8-B179-4E12-A04C-31F1AF8DF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1333989"/>
            <a:ext cx="6249146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0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764704"/>
            <a:ext cx="9829800" cy="615602"/>
          </a:xfrm>
        </p:spPr>
        <p:txBody>
          <a:bodyPr/>
          <a:lstStyle/>
          <a:p>
            <a:pPr algn="ctr"/>
            <a:r>
              <a:rPr lang="en-US" dirty="0"/>
              <a:t>Feel-Good Friday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5480" y="2060848"/>
            <a:ext cx="9144000" cy="3474720"/>
          </a:xfrm>
        </p:spPr>
        <p:txBody>
          <a:bodyPr/>
          <a:lstStyle/>
          <a:p>
            <a:r>
              <a:rPr lang="en-US" dirty="0"/>
              <a:t>Do some yoga today </a:t>
            </a:r>
            <a:r>
              <a:rPr lang="en-US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https://cosmickids.com/</a:t>
            </a:r>
            <a:endParaRPr lang="en-US" dirty="0">
              <a:solidFill>
                <a:schemeClr val="accent3"/>
              </a:solidFill>
            </a:endParaRPr>
          </a:p>
          <a:p>
            <a:r>
              <a:rPr lang="en-US" dirty="0"/>
              <a:t>Do your </a:t>
            </a:r>
            <a:r>
              <a:rPr lang="en-US" dirty="0" err="1"/>
              <a:t>favourite</a:t>
            </a:r>
            <a:r>
              <a:rPr lang="en-US" dirty="0"/>
              <a:t> Go Noodle dance </a:t>
            </a:r>
            <a:r>
              <a:rPr lang="en-US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https://www.gonoodle.com/</a:t>
            </a:r>
            <a:endParaRPr lang="en-US" dirty="0">
              <a:solidFill>
                <a:schemeClr val="accent3"/>
              </a:solidFill>
            </a:endParaRPr>
          </a:p>
          <a:p>
            <a:r>
              <a:rPr lang="en-US" dirty="0"/>
              <a:t>Reduce screen time by 1 hour (adults and children!)</a:t>
            </a:r>
          </a:p>
          <a:p>
            <a:r>
              <a:rPr lang="en-US" dirty="0"/>
              <a:t>Get outside and get 1 hour of exercise today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3672" y="2060848"/>
            <a:ext cx="8458200" cy="792088"/>
          </a:xfrm>
        </p:spPr>
        <p:txBody>
          <a:bodyPr/>
          <a:lstStyle/>
          <a:p>
            <a:r>
              <a:rPr lang="en-US" dirty="0"/>
              <a:t>Have a great week!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99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6640B16092FA40A354E3923B53ADBF" ma:contentTypeVersion="9" ma:contentTypeDescription="Create a new document." ma:contentTypeScope="" ma:versionID="eb65e5081bf643889879c83dc35dfdca">
  <xsd:schema xmlns:xsd="http://www.w3.org/2001/XMLSchema" xmlns:xs="http://www.w3.org/2001/XMLSchema" xmlns:p="http://schemas.microsoft.com/office/2006/metadata/properties" xmlns:ns3="d8cf6f87-b1bd-433c-b0a8-c728e969d1b9" targetNamespace="http://schemas.microsoft.com/office/2006/metadata/properties" ma:root="true" ma:fieldsID="6d6997949aff3f7af9c21393762aa530" ns3:_="">
    <xsd:import namespace="d8cf6f87-b1bd-433c-b0a8-c728e969d1b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cf6f87-b1bd-433c-b0a8-c728e969d1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A15C6C-6BB6-4DB6-B7D6-7F14EAB2CC5C}">
  <ds:schemaRefs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d8cf6f87-b1bd-433c-b0a8-c728e969d1b9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AAF686C-CB6B-406A-AF17-6CDF902033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cf6f87-b1bd-433c-b0a8-c728e969d1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233</TotalTime>
  <Words>432</Words>
  <Application>Microsoft Office PowerPoint</Application>
  <PresentationFormat>Widescreen</PresentationFormat>
  <Paragraphs>44</Paragraphs>
  <Slides>9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Times New Roman</vt:lpstr>
      <vt:lpstr>Wingdings</vt:lpstr>
      <vt:lpstr>Children Friends 16x9</vt:lpstr>
      <vt:lpstr>Virtual Positivity Week 2021</vt:lpstr>
      <vt:lpstr>PowerPoint Presentation</vt:lpstr>
      <vt:lpstr>     Mindful Monday</vt:lpstr>
      <vt:lpstr>Terrific Tuesday</vt:lpstr>
      <vt:lpstr>Wellness Wednesday</vt:lpstr>
      <vt:lpstr>Thankful Thursday </vt:lpstr>
      <vt:lpstr>1st class/2nd class Listen to the story and afterwards make a list of 10 ways you can be kind to others</vt:lpstr>
      <vt:lpstr>Feel-Good Friday </vt:lpstr>
      <vt:lpstr>Have a great week!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Positivity Week 2021</dc:title>
  <dc:creator>Michelle Connolly</dc:creator>
  <cp:keywords/>
  <cp:lastModifiedBy>Michelle Connolly</cp:lastModifiedBy>
  <cp:revision>7</cp:revision>
  <dcterms:created xsi:type="dcterms:W3CDTF">2021-01-11T14:10:41Z</dcterms:created>
  <dcterms:modified xsi:type="dcterms:W3CDTF">2021-01-18T12:57:46Z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0x0101004B6640B16092FA40A354E3923B53ADBF</vt:lpwstr>
  </property>
</Properties>
</file>